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xls" ContentType="application/vnd.ms-excel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713" r:id="rId1"/>
    <p:sldMasterId id="2147483715" r:id="rId2"/>
    <p:sldMasterId id="2147483675" r:id="rId3"/>
    <p:sldMasterId id="2147483696" r:id="rId4"/>
  </p:sldMasterIdLst>
  <p:notesMasterIdLst>
    <p:notesMasterId r:id="rId37"/>
  </p:notesMasterIdLst>
  <p:sldIdLst>
    <p:sldId id="804" r:id="rId5"/>
    <p:sldId id="797" r:id="rId6"/>
    <p:sldId id="816" r:id="rId7"/>
    <p:sldId id="817" r:id="rId8"/>
    <p:sldId id="818" r:id="rId9"/>
    <p:sldId id="821" r:id="rId10"/>
    <p:sldId id="822" r:id="rId11"/>
    <p:sldId id="819" r:id="rId12"/>
    <p:sldId id="820" r:id="rId13"/>
    <p:sldId id="823" r:id="rId14"/>
    <p:sldId id="824" r:id="rId15"/>
    <p:sldId id="825" r:id="rId16"/>
    <p:sldId id="826" r:id="rId17"/>
    <p:sldId id="827" r:id="rId18"/>
    <p:sldId id="836" r:id="rId19"/>
    <p:sldId id="843" r:id="rId20"/>
    <p:sldId id="828" r:id="rId21"/>
    <p:sldId id="829" r:id="rId22"/>
    <p:sldId id="813" r:id="rId23"/>
    <p:sldId id="814" r:id="rId24"/>
    <p:sldId id="834" r:id="rId25"/>
    <p:sldId id="835" r:id="rId26"/>
    <p:sldId id="837" r:id="rId27"/>
    <p:sldId id="838" r:id="rId28"/>
    <p:sldId id="839" r:id="rId29"/>
    <p:sldId id="846" r:id="rId30"/>
    <p:sldId id="831" r:id="rId31"/>
    <p:sldId id="832" r:id="rId32"/>
    <p:sldId id="833" r:id="rId33"/>
    <p:sldId id="815" r:id="rId34"/>
    <p:sldId id="845" r:id="rId35"/>
    <p:sldId id="803" r:id="rId36"/>
  </p:sldIdLst>
  <p:sldSz cx="9144000" cy="6858000" type="screen4x3"/>
  <p:notesSz cx="7010400" cy="9296400"/>
  <p:custDataLst>
    <p:tags r:id="rId38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236">
          <p15:clr>
            <a:srgbClr val="A4A3A4"/>
          </p15:clr>
        </p15:guide>
        <p15:guide id="2" pos="342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A966E"/>
    <a:srgbClr val="A48F64"/>
    <a:srgbClr val="887650"/>
    <a:srgbClr val="003758"/>
    <a:srgbClr val="003658"/>
    <a:srgbClr val="004570"/>
    <a:srgbClr val="EFF9FF"/>
    <a:srgbClr val="E7F6FF"/>
    <a:srgbClr val="003366"/>
    <a:srgbClr val="B0D9FE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911" autoAdjust="0"/>
    <p:restoredTop sz="95883" autoAdjust="0"/>
  </p:normalViewPr>
  <p:slideViewPr>
    <p:cSldViewPr snapToGrid="0" showGuides="1">
      <p:cViewPr varScale="1">
        <p:scale>
          <a:sx n="86" d="100"/>
          <a:sy n="86" d="100"/>
        </p:scale>
        <p:origin x="1570" y="72"/>
      </p:cViewPr>
      <p:guideLst>
        <p:guide orient="horz" pos="4236"/>
        <p:guide pos="342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ags" Target="tags/tag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037735" cy="4645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3175" tIns="46587" rIns="93175" bIns="46587" numCol="1" anchor="t" anchorCtr="0" compatLnSpc="1">
            <a:prstTxWarp prst="textNoShape">
              <a:avLst/>
            </a:prstTxWarp>
          </a:bodyPr>
          <a:lstStyle>
            <a:lvl1pPr defTabSz="931957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71081" y="1"/>
            <a:ext cx="3037735" cy="4645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3175" tIns="46587" rIns="93175" bIns="46587" numCol="1" anchor="t" anchorCtr="0" compatLnSpc="1">
            <a:prstTxWarp prst="textNoShape">
              <a:avLst/>
            </a:prstTxWarp>
          </a:bodyPr>
          <a:lstStyle>
            <a:lvl1pPr algn="r" defTabSz="931957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41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82688" y="698500"/>
            <a:ext cx="4645025" cy="34845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229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0408" y="4415158"/>
            <a:ext cx="5609587" cy="41836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3175" tIns="46587" rIns="93175" bIns="4658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1229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30313"/>
            <a:ext cx="3037735" cy="4645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3175" tIns="46587" rIns="93175" bIns="46587" numCol="1" anchor="b" anchorCtr="0" compatLnSpc="1">
            <a:prstTxWarp prst="textNoShape">
              <a:avLst/>
            </a:prstTxWarp>
          </a:bodyPr>
          <a:lstStyle>
            <a:lvl1pPr defTabSz="931957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29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1081" y="8830313"/>
            <a:ext cx="3037735" cy="4645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3175" tIns="46587" rIns="93175" bIns="46587" numCol="1" anchor="b" anchorCtr="0" compatLnSpc="1">
            <a:prstTxWarp prst="textNoShape">
              <a:avLst/>
            </a:prstTxWarp>
          </a:bodyPr>
          <a:lstStyle>
            <a:lvl1pPr algn="r" defTabSz="931957">
              <a:defRPr sz="1200">
                <a:latin typeface="Arial" charset="0"/>
              </a:defRPr>
            </a:lvl1pPr>
          </a:lstStyle>
          <a:p>
            <a:pPr>
              <a:defRPr/>
            </a:pPr>
            <a:fld id="{AD3FF2DF-1919-4A4E-B8FB-BDD0DC8B3C70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19199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Mai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246178" y="1938703"/>
            <a:ext cx="4494901" cy="729202"/>
          </a:xfrm>
          <a:prstGeom prst="rect">
            <a:avLst/>
          </a:prstGeom>
        </p:spPr>
        <p:txBody>
          <a:bodyPr/>
          <a:lstStyle>
            <a:lvl1pPr algn="r">
              <a:defRPr sz="1800">
                <a:solidFill>
                  <a:srgbClr val="003658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Click to edit Title, Arial font 18pt non-bold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246178" y="2897680"/>
            <a:ext cx="4495306" cy="69129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 baseline="0">
                <a:solidFill>
                  <a:srgbClr val="003658"/>
                </a:solidFill>
                <a:latin typeface="Arial" pitchFamily="34" charset="0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date (if desired), Arial font 12pt non-bold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1821394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-Section Sepera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761999" y="3038951"/>
            <a:ext cx="6400800" cy="69495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400" b="1" baseline="0">
                <a:solidFill>
                  <a:srgbClr val="003658"/>
                </a:solidFill>
                <a:latin typeface="Arial" pitchFamily="34" charset="0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Title – Arial font 24pt bold</a:t>
            </a:r>
            <a:endParaRPr lang="en-US" dirty="0"/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3197052" y="3499811"/>
            <a:ext cx="4954245" cy="538163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600" baseline="0">
                <a:solidFill>
                  <a:srgbClr val="003658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 smtClean="0"/>
              <a:t>Click to edit subtitle – Arial font 16pt non-bold</a:t>
            </a:r>
          </a:p>
        </p:txBody>
      </p:sp>
    </p:spTree>
    <p:extLst>
      <p:ext uri="{BB962C8B-B14F-4D97-AF65-F5344CB8AC3E}">
        <p14:creationId xmlns:p14="http://schemas.microsoft.com/office/powerpoint/2010/main" val="92156990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Content_One Line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266353" y="948218"/>
            <a:ext cx="8530989" cy="5183641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buClr>
                <a:srgbClr val="004570"/>
              </a:buClr>
              <a:defRPr sz="2000"/>
            </a:lvl1pPr>
            <a:lvl2pPr>
              <a:lnSpc>
                <a:spcPct val="100000"/>
              </a:lnSpc>
              <a:spcAft>
                <a:spcPts val="600"/>
              </a:spcAft>
              <a:buClr>
                <a:srgbClr val="004570"/>
              </a:buClr>
              <a:defRPr sz="1800"/>
            </a:lvl2pPr>
            <a:lvl3pPr>
              <a:lnSpc>
                <a:spcPct val="100000"/>
              </a:lnSpc>
              <a:spcAft>
                <a:spcPts val="600"/>
              </a:spcAft>
              <a:buClr>
                <a:srgbClr val="004570"/>
              </a:buClr>
              <a:defRPr sz="1600"/>
            </a:lvl3pPr>
            <a:lvl4pPr>
              <a:lnSpc>
                <a:spcPct val="100000"/>
              </a:lnSpc>
              <a:spcAft>
                <a:spcPts val="600"/>
              </a:spcAft>
              <a:defRPr sz="1400"/>
            </a:lvl4pPr>
            <a:lvl5pPr>
              <a:lnSpc>
                <a:spcPct val="100000"/>
              </a:lnSpc>
              <a:spcAft>
                <a:spcPts val="600"/>
              </a:spcAft>
              <a:defRPr sz="12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261184" y="1"/>
            <a:ext cx="7475396" cy="948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two-line Headline</a:t>
            </a:r>
            <a:br>
              <a:rPr lang="en-US" dirty="0" smtClean="0"/>
            </a:br>
            <a:r>
              <a:rPr lang="en-US" dirty="0" smtClean="0"/>
              <a:t>Arial font 28pt bold</a:t>
            </a:r>
          </a:p>
        </p:txBody>
      </p:sp>
    </p:spTree>
    <p:extLst>
      <p:ext uri="{BB962C8B-B14F-4D97-AF65-F5344CB8AC3E}">
        <p14:creationId xmlns:p14="http://schemas.microsoft.com/office/powerpoint/2010/main" val="113953413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Content_Two Line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6354" y="948218"/>
            <a:ext cx="8649046" cy="5318111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buClr>
                <a:srgbClr val="004570"/>
              </a:buClr>
              <a:defRPr sz="2000">
                <a:solidFill>
                  <a:srgbClr val="003658"/>
                </a:solidFill>
              </a:defRPr>
            </a:lvl1pPr>
            <a:lvl2pPr>
              <a:lnSpc>
                <a:spcPct val="100000"/>
              </a:lnSpc>
              <a:spcAft>
                <a:spcPts val="600"/>
              </a:spcAft>
              <a:buClr>
                <a:srgbClr val="004570"/>
              </a:buClr>
              <a:defRPr sz="1800">
                <a:solidFill>
                  <a:srgbClr val="003658"/>
                </a:solidFill>
              </a:defRPr>
            </a:lvl2pPr>
            <a:lvl3pPr>
              <a:lnSpc>
                <a:spcPct val="100000"/>
              </a:lnSpc>
              <a:spcAft>
                <a:spcPts val="600"/>
              </a:spcAft>
              <a:buClr>
                <a:srgbClr val="004570"/>
              </a:buClr>
              <a:defRPr sz="1600">
                <a:solidFill>
                  <a:srgbClr val="003658"/>
                </a:solidFill>
              </a:defRPr>
            </a:lvl3pPr>
            <a:lvl4pPr>
              <a:lnSpc>
                <a:spcPct val="100000"/>
              </a:lnSpc>
              <a:spcAft>
                <a:spcPts val="600"/>
              </a:spcAft>
              <a:defRPr sz="1400">
                <a:solidFill>
                  <a:srgbClr val="003658"/>
                </a:solidFill>
              </a:defRPr>
            </a:lvl4pPr>
            <a:lvl5pPr>
              <a:lnSpc>
                <a:spcPct val="100000"/>
              </a:lnSpc>
              <a:spcAft>
                <a:spcPts val="600"/>
              </a:spcAft>
              <a:defRPr sz="1200">
                <a:solidFill>
                  <a:srgbClr val="003658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48716" y="-91108"/>
            <a:ext cx="7590919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/>
            </a:lvl1pPr>
          </a:lstStyle>
          <a:p>
            <a:r>
              <a:rPr lang="en-US" dirty="0" smtClean="0"/>
              <a:t>Click to edit two-line Headline</a:t>
            </a:r>
            <a:br>
              <a:rPr lang="en-US" dirty="0" smtClean="0"/>
            </a:br>
            <a:r>
              <a:rPr lang="en-US" dirty="0" smtClean="0"/>
              <a:t>Arial font 28pt bold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577540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3441" y="-108483"/>
            <a:ext cx="9280424" cy="696648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2303" y="-124811"/>
            <a:ext cx="9347450" cy="7016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5175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</p:sldLayoutIdLst>
  <p:transition>
    <p:fade/>
  </p:transition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4128" userDrawn="1">
          <p15:clr>
            <a:srgbClr val="F26B43"/>
          </p15:clr>
        </p15:guide>
        <p15:guide id="2" pos="5496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359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9149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</p:sldLayoutIdLst>
  <p:transition>
    <p:fade/>
  </p:transition>
  <p:timing>
    <p:tnLst>
      <p:par>
        <p:cTn id="1" dur="indefinite" restart="never" nodeType="tmRoot"/>
      </p:par>
    </p:tnLst>
  </p:timing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6547" y="-65315"/>
            <a:ext cx="9244662" cy="6939643"/>
          </a:xfrm>
          <a:prstGeom prst="rect">
            <a:avLst/>
          </a:prstGeom>
        </p:spPr>
      </p:pic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74631" y="1"/>
            <a:ext cx="7475396" cy="948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two-line Headline</a:t>
            </a:r>
            <a:br>
              <a:rPr lang="en-US" dirty="0" smtClean="0"/>
            </a:br>
            <a:r>
              <a:rPr lang="en-US" dirty="0" smtClean="0"/>
              <a:t>Arial font 28pt bold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70864" y="948218"/>
            <a:ext cx="8539925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26" name="TextBox 25"/>
          <p:cNvSpPr txBox="1"/>
          <p:nvPr userDrawn="1"/>
        </p:nvSpPr>
        <p:spPr>
          <a:xfrm>
            <a:off x="8697483" y="6576844"/>
            <a:ext cx="56875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b="0" dirty="0" smtClean="0">
                <a:solidFill>
                  <a:schemeClr val="bg1"/>
                </a:solidFill>
              </a:rPr>
              <a:t>P. </a:t>
            </a:r>
            <a:fld id="{1DD1D58E-746A-486F-B99F-3BA4FC27B3D8}" type="slidenum">
              <a:rPr lang="en-US" sz="600" b="0" smtClean="0">
                <a:solidFill>
                  <a:schemeClr val="bg1"/>
                </a:solidFill>
              </a:rPr>
              <a:pPr/>
              <a:t>‹Nr.›</a:t>
            </a:fld>
            <a:endParaRPr lang="en-US" sz="600" b="0" dirty="0">
              <a:solidFill>
                <a:schemeClr val="bg1"/>
              </a:solidFill>
            </a:endParaRPr>
          </a:p>
        </p:txBody>
      </p:sp>
      <p:sp>
        <p:nvSpPr>
          <p:cNvPr id="27" name="TextBox 26"/>
          <p:cNvSpPr txBox="1"/>
          <p:nvPr userDrawn="1"/>
        </p:nvSpPr>
        <p:spPr>
          <a:xfrm>
            <a:off x="6445468" y="6576844"/>
            <a:ext cx="2278189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600" b="0" i="1" dirty="0" smtClean="0">
                <a:ln w="3175">
                  <a:noFill/>
                </a:ln>
                <a:solidFill>
                  <a:schemeClr val="bg1"/>
                </a:solidFill>
              </a:rPr>
              <a:t>Coherent Confidential</a:t>
            </a:r>
            <a:r>
              <a:rPr lang="en-US" sz="600" b="0" i="1" baseline="0" dirty="0" smtClean="0">
                <a:ln w="3175">
                  <a:noFill/>
                </a:ln>
                <a:solidFill>
                  <a:schemeClr val="bg1"/>
                </a:solidFill>
              </a:rPr>
              <a:t>. </a:t>
            </a:r>
            <a:r>
              <a:rPr lang="en-US" sz="600" b="0" i="1" dirty="0" smtClean="0">
                <a:ln w="3175">
                  <a:noFill/>
                </a:ln>
                <a:solidFill>
                  <a:schemeClr val="bg1"/>
                </a:solidFill>
              </a:rPr>
              <a:t>Do Not Copy,</a:t>
            </a:r>
            <a:r>
              <a:rPr lang="en-US" sz="600" b="0" i="1" baseline="0" dirty="0" smtClean="0">
                <a:ln w="3175">
                  <a:noFill/>
                </a:ln>
                <a:solidFill>
                  <a:schemeClr val="bg1"/>
                </a:solidFill>
              </a:rPr>
              <a:t> Reproduce or </a:t>
            </a:r>
            <a:r>
              <a:rPr lang="en-US" sz="600" b="0" i="1" dirty="0" smtClean="0">
                <a:ln w="3175">
                  <a:noFill/>
                </a:ln>
                <a:solidFill>
                  <a:schemeClr val="bg1"/>
                </a:solidFill>
              </a:rPr>
              <a:t>Distribute</a:t>
            </a:r>
            <a:endParaRPr lang="en-US" sz="600" b="0" i="1" dirty="0">
              <a:ln w="3175">
                <a:noFill/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83580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</p:sldLayoutIdLst>
  <p:transition>
    <p:fade/>
  </p:transition>
  <p:timing>
    <p:tnLst>
      <p:par>
        <p:cTn id="1" dur="indefinite" restart="never" nodeType="tmRoot"/>
      </p:par>
    </p:tnLst>
  </p:timing>
  <p:hf sldNum="0" hdr="0" ftr="0" dt="0"/>
  <p:txStyles>
    <p:titleStyle>
      <a:lvl1pPr algn="l" rtl="0" fontAlgn="base">
        <a:spcBef>
          <a:spcPct val="0"/>
        </a:spcBef>
        <a:spcAft>
          <a:spcPct val="0"/>
        </a:spcAft>
        <a:defRPr sz="2800" b="0">
          <a:solidFill>
            <a:srgbClr val="003658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2400" b="1">
          <a:solidFill>
            <a:srgbClr val="005A92"/>
          </a:solidFill>
          <a:latin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2400" b="1">
          <a:solidFill>
            <a:srgbClr val="005A92"/>
          </a:solidFill>
          <a:latin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2400" b="1">
          <a:solidFill>
            <a:srgbClr val="005A92"/>
          </a:solidFill>
          <a:latin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2400" b="1">
          <a:solidFill>
            <a:srgbClr val="005A92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400" b="1">
          <a:solidFill>
            <a:srgbClr val="005A92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400" b="1">
          <a:solidFill>
            <a:srgbClr val="005A92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400" b="1">
          <a:solidFill>
            <a:srgbClr val="005A92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400" b="1">
          <a:solidFill>
            <a:srgbClr val="005A92"/>
          </a:solidFill>
          <a:latin typeface="Arial" charset="0"/>
        </a:defRPr>
      </a:lvl9pPr>
    </p:titleStyle>
    <p:bodyStyle>
      <a:lvl1pPr marL="173038" indent="-173038" algn="l" rtl="0" fontAlgn="base">
        <a:lnSpc>
          <a:spcPct val="100000"/>
        </a:lnSpc>
        <a:spcBef>
          <a:spcPts val="600"/>
        </a:spcBef>
        <a:spcAft>
          <a:spcPts val="600"/>
        </a:spcAft>
        <a:buClr>
          <a:srgbClr val="0076BF"/>
        </a:buClr>
        <a:buChar char="•"/>
        <a:defRPr sz="2000">
          <a:solidFill>
            <a:srgbClr val="003658"/>
          </a:solidFill>
          <a:latin typeface="+mn-lt"/>
          <a:ea typeface="+mn-ea"/>
          <a:cs typeface="+mn-cs"/>
        </a:defRPr>
      </a:lvl1pPr>
      <a:lvl2pPr marL="630238" indent="-173038" algn="l" rtl="0" fontAlgn="base">
        <a:lnSpc>
          <a:spcPct val="100000"/>
        </a:lnSpc>
        <a:spcBef>
          <a:spcPts val="600"/>
        </a:spcBef>
        <a:spcAft>
          <a:spcPts val="600"/>
        </a:spcAft>
        <a:buClr>
          <a:srgbClr val="003658"/>
        </a:buClr>
        <a:buChar char="•"/>
        <a:defRPr>
          <a:solidFill>
            <a:srgbClr val="003658"/>
          </a:solidFill>
          <a:latin typeface="+mn-lt"/>
        </a:defRPr>
      </a:lvl2pPr>
      <a:lvl3pPr marL="1087438" indent="-173038" algn="l" rtl="0" fontAlgn="base">
        <a:lnSpc>
          <a:spcPct val="100000"/>
        </a:lnSpc>
        <a:spcBef>
          <a:spcPts val="600"/>
        </a:spcBef>
        <a:spcAft>
          <a:spcPts val="600"/>
        </a:spcAft>
        <a:buClr>
          <a:schemeClr val="bg2"/>
        </a:buClr>
        <a:buChar char="•"/>
        <a:defRPr sz="1600">
          <a:solidFill>
            <a:srgbClr val="003658"/>
          </a:solidFill>
          <a:latin typeface="+mn-lt"/>
        </a:defRPr>
      </a:lvl3pPr>
      <a:lvl4pPr marL="1544638" indent="-173038" algn="l" rtl="0" fontAlgn="base">
        <a:lnSpc>
          <a:spcPct val="100000"/>
        </a:lnSpc>
        <a:spcBef>
          <a:spcPts val="600"/>
        </a:spcBef>
        <a:spcAft>
          <a:spcPts val="600"/>
        </a:spcAft>
        <a:buClr>
          <a:srgbClr val="0076BF"/>
        </a:buClr>
        <a:buChar char="•"/>
        <a:defRPr sz="1400">
          <a:solidFill>
            <a:srgbClr val="003658"/>
          </a:solidFill>
          <a:latin typeface="+mn-lt"/>
        </a:defRPr>
      </a:lvl4pPr>
      <a:lvl5pPr marL="1947863" indent="-119063" algn="l" rtl="0" fontAlgn="base">
        <a:lnSpc>
          <a:spcPct val="100000"/>
        </a:lnSpc>
        <a:spcBef>
          <a:spcPts val="600"/>
        </a:spcBef>
        <a:spcAft>
          <a:spcPts val="600"/>
        </a:spcAft>
        <a:buChar char="•"/>
        <a:defRPr sz="1200">
          <a:solidFill>
            <a:srgbClr val="003658"/>
          </a:solidFill>
          <a:latin typeface="+mn-lt"/>
        </a:defRPr>
      </a:lvl5pPr>
      <a:lvl6pPr marL="2405063" indent="-119063" algn="l" rtl="0" fontAlgn="base">
        <a:lnSpc>
          <a:spcPts val="2000"/>
        </a:lnSpc>
        <a:spcBef>
          <a:spcPct val="20000"/>
        </a:spcBef>
        <a:spcAft>
          <a:spcPct val="0"/>
        </a:spcAft>
        <a:buChar char="•"/>
        <a:defRPr sz="1200">
          <a:solidFill>
            <a:srgbClr val="003658"/>
          </a:solidFill>
          <a:latin typeface="+mn-lt"/>
        </a:defRPr>
      </a:lvl6pPr>
      <a:lvl7pPr marL="2862263" indent="-119063" algn="l" rtl="0" fontAlgn="base">
        <a:lnSpc>
          <a:spcPts val="2000"/>
        </a:lnSpc>
        <a:spcBef>
          <a:spcPct val="20000"/>
        </a:spcBef>
        <a:spcAft>
          <a:spcPct val="0"/>
        </a:spcAft>
        <a:buChar char="•"/>
        <a:defRPr sz="1200">
          <a:solidFill>
            <a:srgbClr val="003658"/>
          </a:solidFill>
          <a:latin typeface="+mn-lt"/>
        </a:defRPr>
      </a:lvl7pPr>
      <a:lvl8pPr marL="3319463" indent="-119063" algn="l" rtl="0" fontAlgn="base">
        <a:lnSpc>
          <a:spcPts val="2000"/>
        </a:lnSpc>
        <a:spcBef>
          <a:spcPct val="20000"/>
        </a:spcBef>
        <a:spcAft>
          <a:spcPct val="0"/>
        </a:spcAft>
        <a:buChar char="•"/>
        <a:defRPr sz="1200">
          <a:solidFill>
            <a:srgbClr val="003658"/>
          </a:solidFill>
          <a:latin typeface="+mn-lt"/>
        </a:defRPr>
      </a:lvl8pPr>
      <a:lvl9pPr marL="3776663" indent="-119063" algn="l" rtl="0" fontAlgn="base">
        <a:lnSpc>
          <a:spcPts val="2000"/>
        </a:lnSpc>
        <a:spcBef>
          <a:spcPct val="20000"/>
        </a:spcBef>
        <a:spcAft>
          <a:spcPct val="0"/>
        </a:spcAft>
        <a:buChar char="•"/>
        <a:defRPr sz="1200">
          <a:solidFill>
            <a:srgbClr val="003658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4224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6548" y="-65314"/>
            <a:ext cx="9244664" cy="6939644"/>
          </a:xfrm>
          <a:prstGeom prst="rect">
            <a:avLst/>
          </a:prstGeom>
        </p:spPr>
      </p:pic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85297" y="952499"/>
            <a:ext cx="8643550" cy="53159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057" y="-74778"/>
            <a:ext cx="7440761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two-line Headline</a:t>
            </a:r>
            <a:br>
              <a:rPr lang="en-US" dirty="0" smtClean="0"/>
            </a:br>
            <a:r>
              <a:rPr lang="en-US" dirty="0" smtClean="0"/>
              <a:t>Arial font 28pt bold</a:t>
            </a:r>
            <a:endParaRPr lang="en-US" dirty="0"/>
          </a:p>
        </p:txBody>
      </p:sp>
      <p:sp>
        <p:nvSpPr>
          <p:cNvPr id="16" name="TextBox 15"/>
          <p:cNvSpPr txBox="1"/>
          <p:nvPr userDrawn="1"/>
        </p:nvSpPr>
        <p:spPr>
          <a:xfrm>
            <a:off x="8697483" y="6576844"/>
            <a:ext cx="56875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b="0" dirty="0" smtClean="0">
                <a:solidFill>
                  <a:schemeClr val="bg1"/>
                </a:solidFill>
              </a:rPr>
              <a:t>P. </a:t>
            </a:r>
            <a:fld id="{1DD1D58E-746A-486F-B99F-3BA4FC27B3D8}" type="slidenum">
              <a:rPr lang="en-US" sz="600" b="0" smtClean="0">
                <a:solidFill>
                  <a:schemeClr val="bg1"/>
                </a:solidFill>
              </a:rPr>
              <a:pPr/>
              <a:t>‹Nr.›</a:t>
            </a:fld>
            <a:endParaRPr lang="en-US" sz="600" b="0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 userDrawn="1"/>
        </p:nvSpPr>
        <p:spPr>
          <a:xfrm>
            <a:off x="6445468" y="6576844"/>
            <a:ext cx="2278189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600" b="0" i="1" dirty="0" smtClean="0">
                <a:ln w="3175">
                  <a:noFill/>
                </a:ln>
                <a:solidFill>
                  <a:schemeClr val="bg1"/>
                </a:solidFill>
              </a:rPr>
              <a:t>Coherent Confidential</a:t>
            </a:r>
            <a:r>
              <a:rPr lang="en-US" sz="600" b="0" i="1" baseline="0" dirty="0" smtClean="0">
                <a:ln w="3175">
                  <a:noFill/>
                </a:ln>
                <a:solidFill>
                  <a:schemeClr val="bg1"/>
                </a:solidFill>
              </a:rPr>
              <a:t>. </a:t>
            </a:r>
            <a:r>
              <a:rPr lang="en-US" sz="600" b="0" i="1" dirty="0" smtClean="0">
                <a:ln w="3175">
                  <a:noFill/>
                </a:ln>
                <a:solidFill>
                  <a:schemeClr val="bg1"/>
                </a:solidFill>
              </a:rPr>
              <a:t>Do Not Copy,</a:t>
            </a:r>
            <a:r>
              <a:rPr lang="en-US" sz="600" b="0" i="1" baseline="0" dirty="0" smtClean="0">
                <a:ln w="3175">
                  <a:noFill/>
                </a:ln>
                <a:solidFill>
                  <a:schemeClr val="bg1"/>
                </a:solidFill>
              </a:rPr>
              <a:t> Reproduce or </a:t>
            </a:r>
            <a:r>
              <a:rPr lang="en-US" sz="600" b="0" i="1" dirty="0" smtClean="0">
                <a:ln w="3175">
                  <a:noFill/>
                </a:ln>
                <a:solidFill>
                  <a:schemeClr val="bg1"/>
                </a:solidFill>
              </a:rPr>
              <a:t>Distribute</a:t>
            </a:r>
            <a:endParaRPr lang="en-US" sz="600" b="0" i="1" dirty="0">
              <a:ln w="3175">
                <a:noFill/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48943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</p:sldLayoutIdLst>
  <p:transition>
    <p:fade/>
  </p:transition>
  <p:timing>
    <p:tnLst>
      <p:par>
        <p:cTn id="1" dur="indefinite" restart="never" nodeType="tmRoot"/>
      </p:par>
    </p:tnLst>
  </p:timing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0" baseline="0">
          <a:solidFill>
            <a:srgbClr val="003658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005A92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005A92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005A92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005A92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400" b="1">
          <a:solidFill>
            <a:srgbClr val="005A92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400" b="1">
          <a:solidFill>
            <a:srgbClr val="005A92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400" b="1">
          <a:solidFill>
            <a:srgbClr val="005A92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400" b="1">
          <a:solidFill>
            <a:srgbClr val="005A92"/>
          </a:solidFill>
          <a:latin typeface="Arial" charset="0"/>
        </a:defRPr>
      </a:lvl9pPr>
    </p:titleStyle>
    <p:bodyStyle>
      <a:lvl1pPr marL="173038" indent="-173038" algn="l" rtl="0" eaLnBrk="0" fontAlgn="base" hangingPunct="0">
        <a:lnSpc>
          <a:spcPct val="100000"/>
        </a:lnSpc>
        <a:spcBef>
          <a:spcPts val="600"/>
        </a:spcBef>
        <a:spcAft>
          <a:spcPts val="600"/>
        </a:spcAft>
        <a:buClr>
          <a:srgbClr val="0076BF"/>
        </a:buClr>
        <a:buChar char="•"/>
        <a:defRPr sz="2000">
          <a:solidFill>
            <a:srgbClr val="003658"/>
          </a:solidFill>
          <a:latin typeface="+mn-lt"/>
          <a:ea typeface="+mn-ea"/>
          <a:cs typeface="+mn-cs"/>
        </a:defRPr>
      </a:lvl1pPr>
      <a:lvl2pPr marL="630238" indent="-173038" algn="l" rtl="0" eaLnBrk="0" fontAlgn="base" hangingPunct="0">
        <a:lnSpc>
          <a:spcPct val="100000"/>
        </a:lnSpc>
        <a:spcBef>
          <a:spcPts val="600"/>
        </a:spcBef>
        <a:spcAft>
          <a:spcPts val="600"/>
        </a:spcAft>
        <a:buClr>
          <a:srgbClr val="003658"/>
        </a:buClr>
        <a:buChar char="•"/>
        <a:defRPr sz="1800">
          <a:solidFill>
            <a:srgbClr val="003658"/>
          </a:solidFill>
          <a:latin typeface="+mn-lt"/>
        </a:defRPr>
      </a:lvl2pPr>
      <a:lvl3pPr marL="1087438" indent="-173038" algn="l" rtl="0" eaLnBrk="0" fontAlgn="base" hangingPunct="0">
        <a:lnSpc>
          <a:spcPct val="100000"/>
        </a:lnSpc>
        <a:spcBef>
          <a:spcPts val="600"/>
        </a:spcBef>
        <a:spcAft>
          <a:spcPts val="600"/>
        </a:spcAft>
        <a:buClr>
          <a:schemeClr val="bg2"/>
        </a:buClr>
        <a:buChar char="•"/>
        <a:defRPr sz="1600">
          <a:solidFill>
            <a:srgbClr val="003658"/>
          </a:solidFill>
          <a:latin typeface="+mn-lt"/>
        </a:defRPr>
      </a:lvl3pPr>
      <a:lvl4pPr marL="1544638" indent="-173038" algn="l" rtl="0" eaLnBrk="0" fontAlgn="base" hangingPunct="0">
        <a:lnSpc>
          <a:spcPct val="100000"/>
        </a:lnSpc>
        <a:spcBef>
          <a:spcPts val="600"/>
        </a:spcBef>
        <a:spcAft>
          <a:spcPts val="600"/>
        </a:spcAft>
        <a:buClr>
          <a:srgbClr val="0076BF"/>
        </a:buClr>
        <a:buChar char="•"/>
        <a:defRPr sz="1400">
          <a:solidFill>
            <a:srgbClr val="003658"/>
          </a:solidFill>
          <a:latin typeface="+mn-lt"/>
        </a:defRPr>
      </a:lvl4pPr>
      <a:lvl5pPr marL="1947863" indent="-119063" algn="l" rtl="0" eaLnBrk="0" fontAlgn="base" hangingPunct="0">
        <a:lnSpc>
          <a:spcPct val="100000"/>
        </a:lnSpc>
        <a:spcBef>
          <a:spcPts val="600"/>
        </a:spcBef>
        <a:spcAft>
          <a:spcPts val="600"/>
        </a:spcAft>
        <a:buChar char="•"/>
        <a:defRPr sz="1200">
          <a:solidFill>
            <a:srgbClr val="003658"/>
          </a:solidFill>
          <a:latin typeface="+mn-lt"/>
        </a:defRPr>
      </a:lvl5pPr>
      <a:lvl6pPr marL="2405063" indent="-119063" algn="l" rtl="0" fontAlgn="base">
        <a:lnSpc>
          <a:spcPts val="2000"/>
        </a:lnSpc>
        <a:spcBef>
          <a:spcPct val="20000"/>
        </a:spcBef>
        <a:spcAft>
          <a:spcPct val="0"/>
        </a:spcAft>
        <a:buChar char="•"/>
        <a:defRPr sz="1200">
          <a:solidFill>
            <a:srgbClr val="003658"/>
          </a:solidFill>
          <a:latin typeface="+mn-lt"/>
        </a:defRPr>
      </a:lvl6pPr>
      <a:lvl7pPr marL="2862263" indent="-119063" algn="l" rtl="0" fontAlgn="base">
        <a:lnSpc>
          <a:spcPts val="2000"/>
        </a:lnSpc>
        <a:spcBef>
          <a:spcPct val="20000"/>
        </a:spcBef>
        <a:spcAft>
          <a:spcPct val="0"/>
        </a:spcAft>
        <a:buChar char="•"/>
        <a:defRPr sz="1200">
          <a:solidFill>
            <a:srgbClr val="003658"/>
          </a:solidFill>
          <a:latin typeface="+mn-lt"/>
        </a:defRPr>
      </a:lvl7pPr>
      <a:lvl8pPr marL="3319463" indent="-119063" algn="l" rtl="0" fontAlgn="base">
        <a:lnSpc>
          <a:spcPts val="2000"/>
        </a:lnSpc>
        <a:spcBef>
          <a:spcPct val="20000"/>
        </a:spcBef>
        <a:spcAft>
          <a:spcPct val="0"/>
        </a:spcAft>
        <a:buChar char="•"/>
        <a:defRPr sz="1200">
          <a:solidFill>
            <a:srgbClr val="003658"/>
          </a:solidFill>
          <a:latin typeface="+mn-lt"/>
        </a:defRPr>
      </a:lvl8pPr>
      <a:lvl9pPr marL="3776663" indent="-119063" algn="l" rtl="0" fontAlgn="base">
        <a:lnSpc>
          <a:spcPts val="2000"/>
        </a:lnSpc>
        <a:spcBef>
          <a:spcPct val="20000"/>
        </a:spcBef>
        <a:spcAft>
          <a:spcPct val="0"/>
        </a:spcAft>
        <a:buChar char="•"/>
        <a:defRPr sz="1200">
          <a:solidFill>
            <a:srgbClr val="003658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6.wm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20.emf"/><Relationship Id="rId4" Type="http://schemas.openxmlformats.org/officeDocument/2006/relationships/oleObject" Target="../embeddings/Microsoft_Excel_97-2003-Arbeitsblatt1.xls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24.png"/><Relationship Id="rId5" Type="http://schemas.openxmlformats.org/officeDocument/2006/relationships/oleObject" Target="../embeddings/oleObject4.bin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3977640" y="1938703"/>
            <a:ext cx="4763439" cy="729202"/>
          </a:xfrm>
        </p:spPr>
        <p:txBody>
          <a:bodyPr/>
          <a:lstStyle/>
          <a:p>
            <a:r>
              <a:rPr lang="en-US" sz="2800" dirty="0" smtClean="0"/>
              <a:t>Chameleon Service Training</a:t>
            </a:r>
            <a:endParaRPr lang="en-US" sz="2800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Dieburg, 06.-10.06.2016</a:t>
            </a:r>
            <a:endParaRPr lang="en-US" dirty="0"/>
          </a:p>
        </p:txBody>
      </p:sp>
      <p:sp>
        <p:nvSpPr>
          <p:cNvPr id="6" name="Title 3"/>
          <p:cNvSpPr txBox="1">
            <a:spLocks/>
          </p:cNvSpPr>
          <p:nvPr/>
        </p:nvSpPr>
        <p:spPr>
          <a:xfrm>
            <a:off x="4246178" y="3818745"/>
            <a:ext cx="4494901" cy="729202"/>
          </a:xfrm>
          <a:prstGeom prst="rect">
            <a:avLst/>
          </a:prstGeom>
        </p:spPr>
        <p:txBody>
          <a:bodyPr/>
          <a:lstStyle>
            <a:lvl1pPr algn="r" defTabSz="914400" rtl="0" eaLnBrk="1" latinLnBrk="0" hangingPunct="1">
              <a:spcBef>
                <a:spcPct val="0"/>
              </a:spcBef>
              <a:buNone/>
              <a:defRPr sz="1800" kern="1200">
                <a:solidFill>
                  <a:srgbClr val="003658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Laser System Overview</a:t>
            </a:r>
          </a:p>
          <a:p>
            <a:pPr fontAlgn="auto">
              <a:spcAft>
                <a:spcPts val="0"/>
              </a:spcAft>
            </a:pP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Part 2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9911156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/>
          <p:cNvSpPr>
            <a:spLocks noGrp="1"/>
          </p:cNvSpPr>
          <p:nvPr>
            <p:ph type="title"/>
          </p:nvPr>
        </p:nvSpPr>
        <p:spPr>
          <a:xfrm>
            <a:off x="266353" y="-91108"/>
            <a:ext cx="7532323" cy="1143000"/>
          </a:xfrm>
        </p:spPr>
        <p:txBody>
          <a:bodyPr/>
          <a:lstStyle/>
          <a:p>
            <a:r>
              <a:rPr lang="en-US" dirty="0"/>
              <a:t>New: Chameleon Discovery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266353" y="948219"/>
            <a:ext cx="7270520" cy="2266036"/>
          </a:xfrm>
        </p:spPr>
        <p:txBody>
          <a:bodyPr/>
          <a:lstStyle/>
          <a:p>
            <a:pPr eaLnBrk="1" hangingPunct="1"/>
            <a:r>
              <a:rPr lang="de-DE" altLang="de-DE" dirty="0"/>
              <a:t>1. Outlet: </a:t>
            </a:r>
            <a:r>
              <a:rPr lang="de-DE" altLang="de-DE" dirty="0" smtClean="0"/>
              <a:t>Tuningrange: </a:t>
            </a:r>
            <a:r>
              <a:rPr lang="de-DE" altLang="de-DE" dirty="0"/>
              <a:t>680 – 1300nm</a:t>
            </a:r>
          </a:p>
          <a:p>
            <a:pPr eaLnBrk="1" hangingPunct="1"/>
            <a:r>
              <a:rPr lang="de-DE" altLang="de-DE" dirty="0"/>
              <a:t>2. Outlet: fix @ 1040nm / 1,5W / 160fs</a:t>
            </a:r>
          </a:p>
          <a:p>
            <a:pPr eaLnBrk="1" hangingPunct="1"/>
            <a:r>
              <a:rPr lang="de-DE" altLang="de-DE" dirty="0" smtClean="0"/>
              <a:t>Pulse </a:t>
            </a:r>
            <a:r>
              <a:rPr lang="de-DE" altLang="de-DE" dirty="0" err="1" smtClean="0"/>
              <a:t>Length</a:t>
            </a:r>
            <a:r>
              <a:rPr lang="de-DE" altLang="de-DE" dirty="0" smtClean="0"/>
              <a:t>: </a:t>
            </a:r>
            <a:r>
              <a:rPr lang="de-DE" altLang="de-DE" dirty="0"/>
              <a:t>100fs</a:t>
            </a:r>
          </a:p>
          <a:p>
            <a:pPr eaLnBrk="1" hangingPunct="1"/>
            <a:r>
              <a:rPr lang="de-DE" altLang="de-DE" dirty="0" smtClean="0"/>
              <a:t>GDD - Unit</a:t>
            </a:r>
            <a:endParaRPr lang="de-DE" altLang="de-DE" dirty="0"/>
          </a:p>
          <a:p>
            <a:pPr eaLnBrk="1" hangingPunct="1"/>
            <a:r>
              <a:rPr lang="de-DE" altLang="de-DE" dirty="0" smtClean="0"/>
              <a:t>Control via </a:t>
            </a:r>
            <a:r>
              <a:rPr lang="de-DE" altLang="de-DE" dirty="0" err="1"/>
              <a:t>PanelPC</a:t>
            </a:r>
            <a:endParaRPr lang="de-DE" altLang="de-DE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5438" y="1878013"/>
            <a:ext cx="3633787" cy="181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6388" y="3697288"/>
            <a:ext cx="3652837" cy="261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8963" y="4148138"/>
            <a:ext cx="3009900" cy="2049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1661947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/>
          <p:cNvSpPr>
            <a:spLocks noGrp="1"/>
          </p:cNvSpPr>
          <p:nvPr>
            <p:ph type="title"/>
          </p:nvPr>
        </p:nvSpPr>
        <p:spPr>
          <a:xfrm>
            <a:off x="266353" y="-91108"/>
            <a:ext cx="7532323" cy="1143000"/>
          </a:xfrm>
        </p:spPr>
        <p:txBody>
          <a:bodyPr/>
          <a:lstStyle/>
          <a:p>
            <a:r>
              <a:rPr lang="en-US" dirty="0"/>
              <a:t>New: Chameleon </a:t>
            </a:r>
            <a:r>
              <a:rPr lang="en-US" dirty="0" smtClean="0"/>
              <a:t>Discovery - Specials</a:t>
            </a:r>
            <a:endParaRPr lang="en-US" dirty="0"/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266353" y="948219"/>
            <a:ext cx="7270520" cy="2266036"/>
          </a:xfrm>
        </p:spPr>
        <p:txBody>
          <a:bodyPr/>
          <a:lstStyle/>
          <a:p>
            <a:pPr eaLnBrk="1" hangingPunct="1"/>
            <a:r>
              <a:rPr lang="de-DE" altLang="de-DE" dirty="0"/>
              <a:t>DPSS UF </a:t>
            </a:r>
            <a:r>
              <a:rPr lang="de-DE" altLang="de-DE" dirty="0" smtClean="0"/>
              <a:t>Pump Source </a:t>
            </a:r>
            <a:r>
              <a:rPr lang="de-DE" altLang="de-DE" dirty="0"/>
              <a:t>@ 1040nm</a:t>
            </a:r>
          </a:p>
          <a:p>
            <a:pPr eaLnBrk="1" hangingPunct="1"/>
            <a:r>
              <a:rPr lang="de-DE" altLang="de-DE" dirty="0" err="1"/>
              <a:t>Seed</a:t>
            </a:r>
            <a:r>
              <a:rPr lang="de-DE" altLang="de-DE" dirty="0"/>
              <a:t>/</a:t>
            </a:r>
            <a:r>
              <a:rPr lang="de-DE" altLang="de-DE" dirty="0" err="1"/>
              <a:t>Amplifier</a:t>
            </a:r>
            <a:endParaRPr lang="de-DE" altLang="de-DE" dirty="0"/>
          </a:p>
          <a:p>
            <a:pPr eaLnBrk="1" hangingPunct="1"/>
            <a:r>
              <a:rPr lang="de-DE" altLang="de-DE" dirty="0" smtClean="0"/>
              <a:t>Internal OPO </a:t>
            </a:r>
            <a:r>
              <a:rPr lang="de-DE" altLang="de-DE" dirty="0" err="1" smtClean="0"/>
              <a:t>pumping</a:t>
            </a:r>
            <a:endParaRPr lang="de-DE" altLang="de-DE" dirty="0"/>
          </a:p>
          <a:p>
            <a:pPr eaLnBrk="1" hangingPunct="1"/>
            <a:r>
              <a:rPr lang="de-DE" altLang="de-DE" dirty="0" err="1" smtClean="0"/>
              <a:t>Both</a:t>
            </a:r>
            <a:r>
              <a:rPr lang="de-DE" altLang="de-DE" dirty="0" smtClean="0"/>
              <a:t> Outlets </a:t>
            </a:r>
            <a:r>
              <a:rPr lang="de-DE" altLang="de-DE" dirty="0" err="1" smtClean="0"/>
              <a:t>are</a:t>
            </a:r>
            <a:r>
              <a:rPr lang="de-DE" altLang="de-DE" dirty="0" smtClean="0"/>
              <a:t> </a:t>
            </a:r>
            <a:r>
              <a:rPr lang="de-DE" altLang="de-DE" dirty="0" err="1" smtClean="0"/>
              <a:t>synchronuous</a:t>
            </a:r>
            <a:r>
              <a:rPr lang="de-DE" altLang="de-DE" dirty="0" smtClean="0"/>
              <a:t> </a:t>
            </a:r>
            <a:r>
              <a:rPr lang="de-DE" altLang="de-DE" dirty="0" smtClean="0">
                <a:sym typeface="Wingdings" panose="05000000000000000000" pitchFamily="2" charset="2"/>
              </a:rPr>
              <a:t></a:t>
            </a:r>
            <a:endParaRPr lang="de-DE" altLang="de-DE" dirty="0"/>
          </a:p>
          <a:p>
            <a:pPr eaLnBrk="1" hangingPunct="1"/>
            <a:r>
              <a:rPr lang="de-DE" altLang="de-DE" dirty="0"/>
              <a:t>Ideal </a:t>
            </a:r>
            <a:r>
              <a:rPr lang="de-DE" altLang="de-DE" dirty="0" err="1" smtClean="0"/>
              <a:t>for</a:t>
            </a:r>
            <a:r>
              <a:rPr lang="de-DE" altLang="de-DE" dirty="0" smtClean="0"/>
              <a:t> </a:t>
            </a:r>
            <a:r>
              <a:rPr lang="de-DE" altLang="de-DE" dirty="0"/>
              <a:t>CARS, SRS &amp; </a:t>
            </a:r>
            <a:r>
              <a:rPr lang="de-DE" altLang="de-DE" dirty="0" err="1" smtClean="0"/>
              <a:t>Frequency</a:t>
            </a:r>
            <a:r>
              <a:rPr lang="de-DE" altLang="de-DE" dirty="0" smtClean="0"/>
              <a:t> </a:t>
            </a:r>
            <a:r>
              <a:rPr lang="de-DE" altLang="de-DE" dirty="0" err="1" smtClean="0"/>
              <a:t>mixing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228196782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/>
          <p:cNvSpPr>
            <a:spLocks noGrp="1"/>
          </p:cNvSpPr>
          <p:nvPr>
            <p:ph type="title"/>
          </p:nvPr>
        </p:nvSpPr>
        <p:spPr>
          <a:xfrm>
            <a:off x="266353" y="-91108"/>
            <a:ext cx="7532323" cy="1143000"/>
          </a:xfrm>
        </p:spPr>
        <p:txBody>
          <a:bodyPr/>
          <a:lstStyle/>
          <a:p>
            <a:r>
              <a:rPr lang="en-US" dirty="0" smtClean="0"/>
              <a:t>VPUF – Laser Basics</a:t>
            </a:r>
            <a:endParaRPr lang="en-US" dirty="0"/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266352" y="948219"/>
            <a:ext cx="8720629" cy="4159490"/>
          </a:xfrm>
        </p:spPr>
        <p:txBody>
          <a:bodyPr/>
          <a:lstStyle/>
          <a:p>
            <a:pPr eaLnBrk="1" hangingPunct="1"/>
            <a:r>
              <a:rPr lang="de-DE" altLang="de-DE" dirty="0" smtClean="0"/>
              <a:t>VPUF: </a:t>
            </a:r>
            <a:r>
              <a:rPr lang="de-DE" altLang="de-DE" b="1" dirty="0" smtClean="0"/>
              <a:t>V</a:t>
            </a:r>
            <a:r>
              <a:rPr lang="de-DE" altLang="de-DE" dirty="0" smtClean="0"/>
              <a:t>erdi </a:t>
            </a:r>
            <a:r>
              <a:rPr lang="de-DE" altLang="de-DE" b="1" dirty="0" err="1" smtClean="0"/>
              <a:t>P</a:t>
            </a:r>
            <a:r>
              <a:rPr lang="de-DE" altLang="de-DE" dirty="0" err="1" smtClean="0"/>
              <a:t>umped</a:t>
            </a:r>
            <a:r>
              <a:rPr lang="de-DE" altLang="de-DE" dirty="0" smtClean="0"/>
              <a:t> </a:t>
            </a:r>
            <a:r>
              <a:rPr lang="de-DE" altLang="de-DE" b="1" dirty="0" err="1" smtClean="0"/>
              <a:t>U</a:t>
            </a:r>
            <a:r>
              <a:rPr lang="de-DE" altLang="de-DE" dirty="0" err="1" smtClean="0"/>
              <a:t>ltra</a:t>
            </a:r>
            <a:r>
              <a:rPr lang="de-DE" altLang="de-DE" b="1" dirty="0" err="1" smtClean="0"/>
              <a:t>F</a:t>
            </a:r>
            <a:r>
              <a:rPr lang="de-DE" altLang="de-DE" dirty="0" err="1" smtClean="0"/>
              <a:t>ast</a:t>
            </a:r>
            <a:r>
              <a:rPr lang="de-DE" altLang="de-DE" dirty="0" smtClean="0"/>
              <a:t> Resonator</a:t>
            </a:r>
          </a:p>
          <a:p>
            <a:pPr eaLnBrk="1" hangingPunct="1"/>
            <a:r>
              <a:rPr lang="de-DE" altLang="de-DE" dirty="0" smtClean="0"/>
              <a:t>Passive Pulse </a:t>
            </a:r>
            <a:r>
              <a:rPr lang="de-DE" altLang="de-DE" dirty="0" err="1" smtClean="0"/>
              <a:t>generation</a:t>
            </a:r>
            <a:r>
              <a:rPr lang="de-DE" altLang="de-DE" dirty="0" smtClean="0"/>
              <a:t> </a:t>
            </a:r>
            <a:r>
              <a:rPr lang="de-DE" altLang="de-DE" dirty="0" err="1" smtClean="0"/>
              <a:t>of</a:t>
            </a:r>
            <a:r>
              <a:rPr lang="de-DE" altLang="de-DE" dirty="0" smtClean="0"/>
              <a:t> a </a:t>
            </a:r>
            <a:r>
              <a:rPr lang="de-DE" altLang="de-DE" dirty="0" err="1" smtClean="0"/>
              <a:t>Ti:Sa</a:t>
            </a:r>
            <a:r>
              <a:rPr lang="de-DE" altLang="de-DE" dirty="0" smtClean="0"/>
              <a:t> </a:t>
            </a:r>
            <a:r>
              <a:rPr lang="de-DE" altLang="de-DE" dirty="0" err="1" smtClean="0"/>
              <a:t>crystal</a:t>
            </a:r>
            <a:endParaRPr lang="de-DE" altLang="de-DE" dirty="0" smtClean="0"/>
          </a:p>
          <a:p>
            <a:pPr lvl="1"/>
            <a:r>
              <a:rPr lang="de-DE" altLang="de-DE" dirty="0" smtClean="0"/>
              <a:t>Kerr Lens </a:t>
            </a:r>
            <a:r>
              <a:rPr lang="de-DE" altLang="de-DE" dirty="0" err="1" smtClean="0"/>
              <a:t>Modelocking</a:t>
            </a:r>
            <a:r>
              <a:rPr lang="de-DE" altLang="de-DE" dirty="0" smtClean="0"/>
              <a:t> (KLM)</a:t>
            </a:r>
          </a:p>
          <a:p>
            <a:pPr lvl="1"/>
            <a:r>
              <a:rPr lang="de-DE" altLang="de-DE" dirty="0" err="1" smtClean="0"/>
              <a:t>Self</a:t>
            </a:r>
            <a:r>
              <a:rPr lang="de-DE" altLang="de-DE" dirty="0" smtClean="0"/>
              <a:t> </a:t>
            </a:r>
            <a:r>
              <a:rPr lang="de-DE" altLang="de-DE" dirty="0" err="1" smtClean="0"/>
              <a:t>focusing</a:t>
            </a:r>
            <a:r>
              <a:rPr lang="de-DE" altLang="de-DE" dirty="0" smtClean="0"/>
              <a:t>: </a:t>
            </a:r>
            <a:r>
              <a:rPr lang="de-DE" altLang="de-DE" dirty="0" err="1" smtClean="0"/>
              <a:t>very</a:t>
            </a:r>
            <a:r>
              <a:rPr lang="de-DE" altLang="de-DE" dirty="0" smtClean="0"/>
              <a:t> high </a:t>
            </a:r>
            <a:r>
              <a:rPr lang="de-DE" altLang="de-DE" dirty="0" err="1" smtClean="0"/>
              <a:t>intensity</a:t>
            </a:r>
            <a:r>
              <a:rPr lang="de-DE" altLang="de-DE" dirty="0" smtClean="0"/>
              <a:t> (NLO) </a:t>
            </a:r>
            <a:r>
              <a:rPr lang="de-DE" altLang="de-DE" dirty="0" err="1" smtClean="0"/>
              <a:t>changes</a:t>
            </a:r>
            <a:r>
              <a:rPr lang="de-DE" altLang="de-DE" dirty="0" smtClean="0"/>
              <a:t> </a:t>
            </a:r>
            <a:r>
              <a:rPr lang="de-DE" altLang="de-DE" dirty="0" err="1" smtClean="0"/>
              <a:t>index</a:t>
            </a:r>
            <a:r>
              <a:rPr lang="de-DE" altLang="de-DE" dirty="0" smtClean="0"/>
              <a:t> </a:t>
            </a:r>
            <a:r>
              <a:rPr lang="de-DE" altLang="de-DE" dirty="0" err="1" smtClean="0"/>
              <a:t>of</a:t>
            </a:r>
            <a:r>
              <a:rPr lang="de-DE" altLang="de-DE" dirty="0" smtClean="0"/>
              <a:t> </a:t>
            </a:r>
            <a:r>
              <a:rPr lang="de-DE" altLang="de-DE" dirty="0" err="1" smtClean="0"/>
              <a:t>refraction</a:t>
            </a:r>
            <a:r>
              <a:rPr lang="de-DE" altLang="de-DE" dirty="0" smtClean="0"/>
              <a:t> </a:t>
            </a:r>
            <a:r>
              <a:rPr lang="de-DE" altLang="de-DE" dirty="0" err="1" smtClean="0"/>
              <a:t>inside</a:t>
            </a:r>
            <a:r>
              <a:rPr lang="de-DE" altLang="de-DE" dirty="0" smtClean="0"/>
              <a:t> </a:t>
            </a:r>
            <a:r>
              <a:rPr lang="de-DE" altLang="de-DE" dirty="0" err="1" smtClean="0"/>
              <a:t>crystal</a:t>
            </a:r>
            <a:endParaRPr lang="de-DE" altLang="de-DE" dirty="0" smtClean="0"/>
          </a:p>
          <a:p>
            <a:pPr lvl="1"/>
            <a:r>
              <a:rPr lang="de-DE" altLang="de-DE" dirty="0" smtClean="0"/>
              <a:t>This </a:t>
            </a:r>
            <a:r>
              <a:rPr lang="de-DE" altLang="de-DE" dirty="0" err="1" smtClean="0"/>
              <a:t>changes</a:t>
            </a:r>
            <a:r>
              <a:rPr lang="de-DE" altLang="de-DE" dirty="0" smtClean="0"/>
              <a:t> </a:t>
            </a:r>
            <a:r>
              <a:rPr lang="de-DE" altLang="de-DE" dirty="0" err="1" smtClean="0"/>
              <a:t>resonator</a:t>
            </a:r>
            <a:r>
              <a:rPr lang="de-DE" altLang="de-DE" dirty="0" smtClean="0"/>
              <a:t> </a:t>
            </a:r>
            <a:r>
              <a:rPr lang="de-DE" altLang="de-DE" dirty="0" err="1" smtClean="0"/>
              <a:t>parameters</a:t>
            </a:r>
            <a:r>
              <a:rPr lang="de-DE" altLang="de-DE" dirty="0" smtClean="0"/>
              <a:t> like </a:t>
            </a:r>
            <a:r>
              <a:rPr lang="de-DE" altLang="de-DE" dirty="0" err="1" smtClean="0"/>
              <a:t>divergence</a:t>
            </a:r>
            <a:r>
              <a:rPr lang="de-DE" altLang="de-DE" dirty="0" smtClean="0"/>
              <a:t> &amp; beam </a:t>
            </a:r>
            <a:r>
              <a:rPr lang="de-DE" altLang="de-DE" dirty="0" err="1" smtClean="0"/>
              <a:t>waist</a:t>
            </a:r>
            <a:r>
              <a:rPr lang="de-DE" altLang="de-DE" dirty="0" smtClean="0"/>
              <a:t>.</a:t>
            </a:r>
          </a:p>
          <a:p>
            <a:r>
              <a:rPr lang="de-DE" altLang="de-DE" dirty="0" smtClean="0"/>
              <a:t>Starter kick </a:t>
            </a:r>
            <a:r>
              <a:rPr lang="de-DE" altLang="de-DE" dirty="0" err="1" smtClean="0"/>
              <a:t>for</a:t>
            </a:r>
            <a:r>
              <a:rPr lang="de-DE" altLang="de-DE" dirty="0" smtClean="0"/>
              <a:t> pulse </a:t>
            </a:r>
            <a:r>
              <a:rPr lang="de-DE" altLang="de-DE" dirty="0" err="1" smtClean="0"/>
              <a:t>process</a:t>
            </a:r>
            <a:r>
              <a:rPr lang="de-DE" altLang="de-DE" dirty="0" smtClean="0"/>
              <a:t> </a:t>
            </a:r>
            <a:r>
              <a:rPr lang="de-DE" altLang="de-DE" dirty="0" err="1" smtClean="0"/>
              <a:t>required</a:t>
            </a:r>
            <a:r>
              <a:rPr lang="de-DE" altLang="de-DE" dirty="0" smtClean="0"/>
              <a:t>.</a:t>
            </a:r>
          </a:p>
          <a:p>
            <a:r>
              <a:rPr lang="de-DE" altLang="de-DE" dirty="0" err="1" smtClean="0"/>
              <a:t>Wavelength</a:t>
            </a:r>
            <a:r>
              <a:rPr lang="de-DE" altLang="de-DE" dirty="0" smtClean="0"/>
              <a:t> Tuning via BRF (Mira) &amp; </a:t>
            </a:r>
            <a:r>
              <a:rPr lang="de-DE" altLang="de-DE" dirty="0" err="1" smtClean="0"/>
              <a:t>Prism</a:t>
            </a:r>
            <a:r>
              <a:rPr lang="de-DE" altLang="de-DE" dirty="0" smtClean="0"/>
              <a:t> </a:t>
            </a:r>
            <a:r>
              <a:rPr lang="de-DE" altLang="de-DE" dirty="0" err="1" smtClean="0"/>
              <a:t>shift</a:t>
            </a:r>
            <a:r>
              <a:rPr lang="de-DE" altLang="de-DE" dirty="0" smtClean="0"/>
              <a:t> (</a:t>
            </a:r>
            <a:r>
              <a:rPr lang="de-DE" altLang="de-DE" dirty="0" err="1" smtClean="0"/>
              <a:t>Chameleon</a:t>
            </a:r>
            <a:r>
              <a:rPr lang="de-DE" altLang="de-DE" dirty="0" smtClean="0"/>
              <a:t>) </a:t>
            </a:r>
            <a:r>
              <a:rPr lang="de-DE" altLang="de-DE" dirty="0" err="1" smtClean="0"/>
              <a:t>possible</a:t>
            </a:r>
            <a:endParaRPr lang="de-DE" altLang="de-DE" dirty="0" smtClean="0"/>
          </a:p>
          <a:p>
            <a:pPr lvl="1"/>
            <a:r>
              <a:rPr lang="de-DE" altLang="de-DE" dirty="0" smtClean="0"/>
              <a:t>Small </a:t>
            </a:r>
            <a:r>
              <a:rPr lang="de-DE" altLang="de-DE" dirty="0" err="1" smtClean="0"/>
              <a:t>window</a:t>
            </a:r>
            <a:r>
              <a:rPr lang="de-DE" altLang="de-DE" dirty="0" smtClean="0"/>
              <a:t> </a:t>
            </a:r>
            <a:r>
              <a:rPr lang="de-DE" altLang="de-DE" dirty="0" err="1" smtClean="0"/>
              <a:t>with</a:t>
            </a:r>
            <a:r>
              <a:rPr lang="de-DE" altLang="de-DE" dirty="0" smtClean="0"/>
              <a:t> </a:t>
            </a:r>
            <a:r>
              <a:rPr lang="de-DE" altLang="de-DE" dirty="0" err="1" smtClean="0"/>
              <a:t>less</a:t>
            </a:r>
            <a:r>
              <a:rPr lang="de-DE" altLang="de-DE" dirty="0" smtClean="0"/>
              <a:t> </a:t>
            </a:r>
            <a:r>
              <a:rPr lang="de-DE" altLang="de-DE" dirty="0" err="1" smtClean="0"/>
              <a:t>losses</a:t>
            </a:r>
            <a:r>
              <a:rPr lang="de-DE" altLang="de-DE" dirty="0" smtClean="0"/>
              <a:t>, large </a:t>
            </a:r>
            <a:r>
              <a:rPr lang="de-DE" altLang="de-DE" dirty="0" err="1" smtClean="0"/>
              <a:t>areas</a:t>
            </a:r>
            <a:r>
              <a:rPr lang="de-DE" altLang="de-DE" dirty="0" smtClean="0"/>
              <a:t> </a:t>
            </a:r>
            <a:r>
              <a:rPr lang="de-DE" altLang="de-DE" dirty="0" err="1" smtClean="0"/>
              <a:t>with</a:t>
            </a:r>
            <a:r>
              <a:rPr lang="de-DE" altLang="de-DE" dirty="0" smtClean="0"/>
              <a:t> high </a:t>
            </a:r>
            <a:r>
              <a:rPr lang="de-DE" altLang="de-DE" dirty="0" err="1" smtClean="0"/>
              <a:t>losses</a:t>
            </a:r>
            <a:endParaRPr lang="de-DE" altLang="de-DE" dirty="0" smtClean="0"/>
          </a:p>
          <a:p>
            <a:pPr eaLnBrk="1" hangingPunct="1"/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164596078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/>
          <p:cNvSpPr>
            <a:spLocks noGrp="1"/>
          </p:cNvSpPr>
          <p:nvPr>
            <p:ph type="title"/>
          </p:nvPr>
        </p:nvSpPr>
        <p:spPr>
          <a:xfrm>
            <a:off x="266353" y="-91108"/>
            <a:ext cx="7532323" cy="1143000"/>
          </a:xfrm>
        </p:spPr>
        <p:txBody>
          <a:bodyPr/>
          <a:lstStyle/>
          <a:p>
            <a:r>
              <a:rPr lang="en-US" dirty="0" smtClean="0"/>
              <a:t>Kerr Lens </a:t>
            </a:r>
            <a:r>
              <a:rPr lang="en-US" dirty="0" err="1" smtClean="0"/>
              <a:t>Modelocking</a:t>
            </a:r>
            <a:r>
              <a:rPr lang="en-US" dirty="0" smtClean="0"/>
              <a:t> (KLM)</a:t>
            </a:r>
            <a:endParaRPr lang="en-US" dirty="0"/>
          </a:p>
        </p:txBody>
      </p:sp>
      <p:pic>
        <p:nvPicPr>
          <p:cNvPr id="6" name="Picture 7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7663" y="984250"/>
            <a:ext cx="6205537" cy="3584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6838" y="4711700"/>
            <a:ext cx="6705600" cy="1479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8014658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/>
          <p:cNvSpPr>
            <a:spLocks noGrp="1"/>
          </p:cNvSpPr>
          <p:nvPr>
            <p:ph type="title"/>
          </p:nvPr>
        </p:nvSpPr>
        <p:spPr>
          <a:xfrm>
            <a:off x="266353" y="-91108"/>
            <a:ext cx="7532323" cy="1143000"/>
          </a:xfrm>
        </p:spPr>
        <p:txBody>
          <a:bodyPr/>
          <a:lstStyle/>
          <a:p>
            <a:r>
              <a:rPr lang="en-US" dirty="0" smtClean="0"/>
              <a:t>CW-Breakthrough &amp; Q-Switching</a:t>
            </a:r>
            <a:endParaRPr lang="en-US" dirty="0"/>
          </a:p>
        </p:txBody>
      </p:sp>
      <p:graphicFrame>
        <p:nvGraphicFramePr>
          <p:cNvPr id="8" name="Objek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66103325"/>
              </p:ext>
            </p:extLst>
          </p:nvPr>
        </p:nvGraphicFramePr>
        <p:xfrm>
          <a:off x="1657927" y="1611745"/>
          <a:ext cx="5573713" cy="3714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3" name="Picture" r:id="rId3" imgW="2743200" imgH="1828800" progId="Word.Picture.8">
                  <p:embed/>
                </p:oleObj>
              </mc:Choice>
              <mc:Fallback>
                <p:oleObj name="Picture" r:id="rId3" imgW="2743200" imgH="1828800" progId="Word.Picture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57927" y="1611745"/>
                        <a:ext cx="5573713" cy="3714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336027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/>
          <p:cNvSpPr>
            <a:spLocks noGrp="1"/>
          </p:cNvSpPr>
          <p:nvPr>
            <p:ph type="title"/>
          </p:nvPr>
        </p:nvSpPr>
        <p:spPr>
          <a:xfrm>
            <a:off x="266353" y="-91108"/>
            <a:ext cx="7532323" cy="1143000"/>
          </a:xfrm>
        </p:spPr>
        <p:txBody>
          <a:bodyPr/>
          <a:lstStyle/>
          <a:p>
            <a:r>
              <a:rPr lang="en-US" dirty="0" smtClean="0"/>
              <a:t>CW-Breakthrough &amp; Q-Switching</a:t>
            </a:r>
            <a:endParaRPr lang="en-US" dirty="0"/>
          </a:p>
        </p:txBody>
      </p:sp>
      <p:sp>
        <p:nvSpPr>
          <p:cNvPr id="4" name="Inhaltsplatzhalter 1"/>
          <p:cNvSpPr>
            <a:spLocks noGrp="1"/>
          </p:cNvSpPr>
          <p:nvPr>
            <p:ph idx="1"/>
          </p:nvPr>
        </p:nvSpPr>
        <p:spPr>
          <a:xfrm>
            <a:off x="266352" y="948219"/>
            <a:ext cx="5228437" cy="721190"/>
          </a:xfrm>
        </p:spPr>
        <p:txBody>
          <a:bodyPr/>
          <a:lstStyle/>
          <a:p>
            <a:pPr eaLnBrk="1" hangingPunct="1"/>
            <a:r>
              <a:rPr lang="de-DE" altLang="de-DE" dirty="0" smtClean="0"/>
              <a:t>REES </a:t>
            </a:r>
            <a:r>
              <a:rPr lang="de-DE" altLang="de-DE" dirty="0" err="1" smtClean="0"/>
              <a:t>measurement</a:t>
            </a:r>
            <a:r>
              <a:rPr lang="de-DE" altLang="de-DE" dirty="0" smtClean="0"/>
              <a:t>: </a:t>
            </a:r>
            <a:r>
              <a:rPr lang="de-DE" altLang="de-DE" dirty="0" err="1" smtClean="0"/>
              <a:t>Acceptable</a:t>
            </a:r>
            <a:r>
              <a:rPr lang="de-DE" altLang="de-DE" dirty="0" smtClean="0"/>
              <a:t> </a:t>
            </a:r>
            <a:r>
              <a:rPr lang="de-DE" altLang="de-DE" dirty="0" err="1" smtClean="0"/>
              <a:t>spectrum</a:t>
            </a:r>
            <a:endParaRPr lang="de-DE" altLang="de-DE" dirty="0" smtClean="0"/>
          </a:p>
          <a:p>
            <a:pPr eaLnBrk="1" hangingPunct="1"/>
            <a:endParaRPr lang="de-DE" altLang="de-DE" dirty="0"/>
          </a:p>
        </p:txBody>
      </p:sp>
      <p:pic>
        <p:nvPicPr>
          <p:cNvPr id="6" name="Picture 5" descr="C:\Documents and Settings\heyd\Application Data\Microsoft\Media Catalog\070601_15104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1354123" y="1426828"/>
            <a:ext cx="6531528" cy="4898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71528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/>
          <p:cNvSpPr>
            <a:spLocks noGrp="1"/>
          </p:cNvSpPr>
          <p:nvPr>
            <p:ph type="title"/>
          </p:nvPr>
        </p:nvSpPr>
        <p:spPr>
          <a:xfrm>
            <a:off x="266353" y="-91108"/>
            <a:ext cx="7532323" cy="1143000"/>
          </a:xfrm>
        </p:spPr>
        <p:txBody>
          <a:bodyPr/>
          <a:lstStyle/>
          <a:p>
            <a:r>
              <a:rPr lang="en-US" dirty="0" smtClean="0"/>
              <a:t>CW-Breakthrough &amp; Q-Switching</a:t>
            </a:r>
            <a:endParaRPr lang="en-US" dirty="0"/>
          </a:p>
        </p:txBody>
      </p:sp>
      <p:sp>
        <p:nvSpPr>
          <p:cNvPr id="4" name="Inhaltsplatzhalter 1"/>
          <p:cNvSpPr>
            <a:spLocks noGrp="1"/>
          </p:cNvSpPr>
          <p:nvPr>
            <p:ph idx="1"/>
          </p:nvPr>
        </p:nvSpPr>
        <p:spPr>
          <a:xfrm>
            <a:off x="266352" y="948219"/>
            <a:ext cx="6058947" cy="721190"/>
          </a:xfrm>
        </p:spPr>
        <p:txBody>
          <a:bodyPr/>
          <a:lstStyle/>
          <a:p>
            <a:pPr eaLnBrk="1" hangingPunct="1"/>
            <a:r>
              <a:rPr lang="de-DE" altLang="de-DE" dirty="0" smtClean="0"/>
              <a:t>REES </a:t>
            </a:r>
            <a:r>
              <a:rPr lang="de-DE" altLang="de-DE" dirty="0" err="1" smtClean="0"/>
              <a:t>measurement</a:t>
            </a:r>
            <a:r>
              <a:rPr lang="de-DE" altLang="de-DE" dirty="0" smtClean="0"/>
              <a:t>: </a:t>
            </a:r>
            <a:r>
              <a:rPr lang="de-DE" altLang="de-DE" dirty="0" err="1" smtClean="0"/>
              <a:t>Unacceptable</a:t>
            </a:r>
            <a:r>
              <a:rPr lang="de-DE" altLang="de-DE" dirty="0" smtClean="0"/>
              <a:t> </a:t>
            </a:r>
            <a:r>
              <a:rPr lang="de-DE" altLang="de-DE" dirty="0" err="1" smtClean="0"/>
              <a:t>spectra</a:t>
            </a:r>
            <a:endParaRPr lang="de-DE" altLang="de-DE" dirty="0" smtClean="0"/>
          </a:p>
          <a:p>
            <a:pPr eaLnBrk="1" hangingPunct="1"/>
            <a:endParaRPr lang="de-DE" altLang="de-DE" dirty="0"/>
          </a:p>
        </p:txBody>
      </p:sp>
      <p:pic>
        <p:nvPicPr>
          <p:cNvPr id="7" name="Picture 7" descr="C:\Documents and Settings\heyd\Application Data\Microsoft\Media Catalog\070601_151239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00600" y="2209800"/>
            <a:ext cx="3733800" cy="2800350"/>
          </a:xfrm>
          <a:prstGeom prst="rect">
            <a:avLst/>
          </a:prstGeom>
          <a:noFill/>
        </p:spPr>
      </p:pic>
      <p:pic>
        <p:nvPicPr>
          <p:cNvPr id="8" name="Picture 9" descr="C:\Documents and Settings\heyd\Application Data\Microsoft\Media Catalog\Copy of 070601_145900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5800" y="2209800"/>
            <a:ext cx="3810000" cy="2857500"/>
          </a:xfrm>
          <a:prstGeom prst="rect">
            <a:avLst/>
          </a:prstGeom>
          <a:noFill/>
        </p:spPr>
      </p:pic>
      <p:sp>
        <p:nvSpPr>
          <p:cNvPr id="9" name="Inhaltsplatzhalter 1"/>
          <p:cNvSpPr txBox="1">
            <a:spLocks/>
          </p:cNvSpPr>
          <p:nvPr/>
        </p:nvSpPr>
        <p:spPr bwMode="auto">
          <a:xfrm>
            <a:off x="1584822" y="5416317"/>
            <a:ext cx="1787553" cy="5734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73038" indent="-173038" algn="l" rtl="0" fontAlgn="base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4570"/>
              </a:buClr>
              <a:buChar char="•"/>
              <a:defRPr sz="2000">
                <a:solidFill>
                  <a:srgbClr val="003658"/>
                </a:solidFill>
                <a:latin typeface="+mn-lt"/>
                <a:ea typeface="+mn-ea"/>
                <a:cs typeface="+mn-cs"/>
              </a:defRPr>
            </a:lvl1pPr>
            <a:lvl2pPr marL="630238" indent="-173038" algn="l" rtl="0" fontAlgn="base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4570"/>
              </a:buClr>
              <a:buChar char="•"/>
              <a:defRPr sz="1800">
                <a:solidFill>
                  <a:srgbClr val="003658"/>
                </a:solidFill>
                <a:latin typeface="+mn-lt"/>
              </a:defRPr>
            </a:lvl2pPr>
            <a:lvl3pPr marL="1087438" indent="-173038" algn="l" rtl="0" fontAlgn="base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4570"/>
              </a:buClr>
              <a:buChar char="•"/>
              <a:defRPr sz="1600">
                <a:solidFill>
                  <a:srgbClr val="003658"/>
                </a:solidFill>
                <a:latin typeface="+mn-lt"/>
              </a:defRPr>
            </a:lvl3pPr>
            <a:lvl4pPr marL="1544638" indent="-173038" algn="l" rtl="0" fontAlgn="base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76BF"/>
              </a:buClr>
              <a:buChar char="•"/>
              <a:defRPr sz="1400">
                <a:solidFill>
                  <a:srgbClr val="003658"/>
                </a:solidFill>
                <a:latin typeface="+mn-lt"/>
              </a:defRPr>
            </a:lvl4pPr>
            <a:lvl5pPr marL="1947863" indent="-119063" algn="l" rtl="0" fontAlgn="base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har char="•"/>
              <a:defRPr sz="1200">
                <a:solidFill>
                  <a:srgbClr val="003658"/>
                </a:solidFill>
                <a:latin typeface="+mn-lt"/>
              </a:defRPr>
            </a:lvl5pPr>
            <a:lvl6pPr marL="2405063" indent="-119063" algn="l" rtl="0" fontAlgn="base">
              <a:lnSpc>
                <a:spcPts val="2000"/>
              </a:lnSpc>
              <a:spcBef>
                <a:spcPct val="20000"/>
              </a:spcBef>
              <a:spcAft>
                <a:spcPct val="0"/>
              </a:spcAft>
              <a:buChar char="•"/>
              <a:defRPr sz="1200">
                <a:solidFill>
                  <a:srgbClr val="003658"/>
                </a:solidFill>
                <a:latin typeface="+mn-lt"/>
              </a:defRPr>
            </a:lvl6pPr>
            <a:lvl7pPr marL="2862263" indent="-119063" algn="l" rtl="0" fontAlgn="base">
              <a:lnSpc>
                <a:spcPts val="2000"/>
              </a:lnSpc>
              <a:spcBef>
                <a:spcPct val="20000"/>
              </a:spcBef>
              <a:spcAft>
                <a:spcPct val="0"/>
              </a:spcAft>
              <a:buChar char="•"/>
              <a:defRPr sz="1200">
                <a:solidFill>
                  <a:srgbClr val="003658"/>
                </a:solidFill>
                <a:latin typeface="+mn-lt"/>
              </a:defRPr>
            </a:lvl7pPr>
            <a:lvl8pPr marL="3319463" indent="-119063" algn="l" rtl="0" fontAlgn="base">
              <a:lnSpc>
                <a:spcPts val="2000"/>
              </a:lnSpc>
              <a:spcBef>
                <a:spcPct val="20000"/>
              </a:spcBef>
              <a:spcAft>
                <a:spcPct val="0"/>
              </a:spcAft>
              <a:buChar char="•"/>
              <a:defRPr sz="1200">
                <a:solidFill>
                  <a:srgbClr val="003658"/>
                </a:solidFill>
                <a:latin typeface="+mn-lt"/>
              </a:defRPr>
            </a:lvl8pPr>
            <a:lvl9pPr marL="3776663" indent="-119063" algn="l" rtl="0" fontAlgn="base">
              <a:lnSpc>
                <a:spcPts val="2000"/>
              </a:lnSpc>
              <a:spcBef>
                <a:spcPct val="20000"/>
              </a:spcBef>
              <a:spcAft>
                <a:spcPct val="0"/>
              </a:spcAft>
              <a:buChar char="•"/>
              <a:defRPr sz="1200">
                <a:solidFill>
                  <a:srgbClr val="003658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de-DE" altLang="de-DE" kern="0" dirty="0" smtClean="0"/>
              <a:t>Q-</a:t>
            </a:r>
            <a:r>
              <a:rPr lang="de-DE" altLang="de-DE" kern="0" dirty="0" err="1" smtClean="0"/>
              <a:t>Switching</a:t>
            </a:r>
            <a:endParaRPr lang="de-DE" altLang="de-DE" kern="0" dirty="0"/>
          </a:p>
        </p:txBody>
      </p:sp>
      <p:sp>
        <p:nvSpPr>
          <p:cNvPr id="10" name="Inhaltsplatzhalter 1"/>
          <p:cNvSpPr txBox="1">
            <a:spLocks/>
          </p:cNvSpPr>
          <p:nvPr/>
        </p:nvSpPr>
        <p:spPr bwMode="auto">
          <a:xfrm>
            <a:off x="5773723" y="5416317"/>
            <a:ext cx="2296486" cy="5734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73038" indent="-173038" algn="l" rtl="0" fontAlgn="base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4570"/>
              </a:buClr>
              <a:buChar char="•"/>
              <a:defRPr sz="2000">
                <a:solidFill>
                  <a:srgbClr val="003658"/>
                </a:solidFill>
                <a:latin typeface="+mn-lt"/>
                <a:ea typeface="+mn-ea"/>
                <a:cs typeface="+mn-cs"/>
              </a:defRPr>
            </a:lvl1pPr>
            <a:lvl2pPr marL="630238" indent="-173038" algn="l" rtl="0" fontAlgn="base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4570"/>
              </a:buClr>
              <a:buChar char="•"/>
              <a:defRPr sz="1800">
                <a:solidFill>
                  <a:srgbClr val="003658"/>
                </a:solidFill>
                <a:latin typeface="+mn-lt"/>
              </a:defRPr>
            </a:lvl2pPr>
            <a:lvl3pPr marL="1087438" indent="-173038" algn="l" rtl="0" fontAlgn="base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4570"/>
              </a:buClr>
              <a:buChar char="•"/>
              <a:defRPr sz="1600">
                <a:solidFill>
                  <a:srgbClr val="003658"/>
                </a:solidFill>
                <a:latin typeface="+mn-lt"/>
              </a:defRPr>
            </a:lvl3pPr>
            <a:lvl4pPr marL="1544638" indent="-173038" algn="l" rtl="0" fontAlgn="base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76BF"/>
              </a:buClr>
              <a:buChar char="•"/>
              <a:defRPr sz="1400">
                <a:solidFill>
                  <a:srgbClr val="003658"/>
                </a:solidFill>
                <a:latin typeface="+mn-lt"/>
              </a:defRPr>
            </a:lvl4pPr>
            <a:lvl5pPr marL="1947863" indent="-119063" algn="l" rtl="0" fontAlgn="base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har char="•"/>
              <a:defRPr sz="1200">
                <a:solidFill>
                  <a:srgbClr val="003658"/>
                </a:solidFill>
                <a:latin typeface="+mn-lt"/>
              </a:defRPr>
            </a:lvl5pPr>
            <a:lvl6pPr marL="2405063" indent="-119063" algn="l" rtl="0" fontAlgn="base">
              <a:lnSpc>
                <a:spcPts val="2000"/>
              </a:lnSpc>
              <a:spcBef>
                <a:spcPct val="20000"/>
              </a:spcBef>
              <a:spcAft>
                <a:spcPct val="0"/>
              </a:spcAft>
              <a:buChar char="•"/>
              <a:defRPr sz="1200">
                <a:solidFill>
                  <a:srgbClr val="003658"/>
                </a:solidFill>
                <a:latin typeface="+mn-lt"/>
              </a:defRPr>
            </a:lvl6pPr>
            <a:lvl7pPr marL="2862263" indent="-119063" algn="l" rtl="0" fontAlgn="base">
              <a:lnSpc>
                <a:spcPts val="2000"/>
              </a:lnSpc>
              <a:spcBef>
                <a:spcPct val="20000"/>
              </a:spcBef>
              <a:spcAft>
                <a:spcPct val="0"/>
              </a:spcAft>
              <a:buChar char="•"/>
              <a:defRPr sz="1200">
                <a:solidFill>
                  <a:srgbClr val="003658"/>
                </a:solidFill>
                <a:latin typeface="+mn-lt"/>
              </a:defRPr>
            </a:lvl7pPr>
            <a:lvl8pPr marL="3319463" indent="-119063" algn="l" rtl="0" fontAlgn="base">
              <a:lnSpc>
                <a:spcPts val="2000"/>
              </a:lnSpc>
              <a:spcBef>
                <a:spcPct val="20000"/>
              </a:spcBef>
              <a:spcAft>
                <a:spcPct val="0"/>
              </a:spcAft>
              <a:buChar char="•"/>
              <a:defRPr sz="1200">
                <a:solidFill>
                  <a:srgbClr val="003658"/>
                </a:solidFill>
                <a:latin typeface="+mn-lt"/>
              </a:defRPr>
            </a:lvl8pPr>
            <a:lvl9pPr marL="3776663" indent="-119063" algn="l" rtl="0" fontAlgn="base">
              <a:lnSpc>
                <a:spcPts val="2000"/>
              </a:lnSpc>
              <a:spcBef>
                <a:spcPct val="20000"/>
              </a:spcBef>
              <a:spcAft>
                <a:spcPct val="0"/>
              </a:spcAft>
              <a:buChar char="•"/>
              <a:defRPr sz="1200">
                <a:solidFill>
                  <a:srgbClr val="003658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de-DE" altLang="de-DE" kern="0" dirty="0" smtClean="0"/>
              <a:t>CW-</a:t>
            </a:r>
            <a:r>
              <a:rPr lang="de-DE" altLang="de-DE" kern="0" dirty="0" err="1" smtClean="0"/>
              <a:t>Breakthrough</a:t>
            </a:r>
            <a:endParaRPr lang="de-DE" altLang="de-DE" kern="0" dirty="0"/>
          </a:p>
        </p:txBody>
      </p:sp>
    </p:spTree>
    <p:extLst>
      <p:ext uri="{BB962C8B-B14F-4D97-AF65-F5344CB8AC3E}">
        <p14:creationId xmlns:p14="http://schemas.microsoft.com/office/powerpoint/2010/main" val="151455474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/>
          <p:cNvSpPr>
            <a:spLocks noGrp="1"/>
          </p:cNvSpPr>
          <p:nvPr>
            <p:ph type="title"/>
          </p:nvPr>
        </p:nvSpPr>
        <p:spPr>
          <a:xfrm>
            <a:off x="266353" y="-91108"/>
            <a:ext cx="7532323" cy="1143000"/>
          </a:xfrm>
        </p:spPr>
        <p:txBody>
          <a:bodyPr/>
          <a:lstStyle/>
          <a:p>
            <a:r>
              <a:rPr lang="en-US" dirty="0" smtClean="0"/>
              <a:t>Tuning </a:t>
            </a:r>
            <a:r>
              <a:rPr lang="en-US" dirty="0" err="1" smtClean="0"/>
              <a:t>Kalibration</a:t>
            </a:r>
            <a:endParaRPr lang="en-US" dirty="0"/>
          </a:p>
        </p:txBody>
      </p:sp>
      <p:graphicFrame>
        <p:nvGraphicFramePr>
          <p:cNvPr id="8" name="Objekt 1"/>
          <p:cNvGraphicFramePr>
            <a:graphicFrameLocks noChangeAspect="1"/>
          </p:cNvGraphicFramePr>
          <p:nvPr/>
        </p:nvGraphicFramePr>
        <p:xfrm>
          <a:off x="381000" y="838200"/>
          <a:ext cx="8302625" cy="5181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6" name="Chart" r:id="rId4" imgW="5220000" imgH="3054240" progId="Excel.Sheet.8">
                  <p:embed/>
                </p:oleObj>
              </mc:Choice>
              <mc:Fallback>
                <p:oleObj name="Chart" r:id="rId4" imgW="5220000" imgH="3054240" progId="Excel.Shee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" y="838200"/>
                        <a:ext cx="8302625" cy="5181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1590822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/>
          <p:cNvSpPr>
            <a:spLocks noGrp="1"/>
          </p:cNvSpPr>
          <p:nvPr>
            <p:ph type="title"/>
          </p:nvPr>
        </p:nvSpPr>
        <p:spPr>
          <a:xfrm>
            <a:off x="266353" y="-91108"/>
            <a:ext cx="7532323" cy="1143000"/>
          </a:xfrm>
        </p:spPr>
        <p:txBody>
          <a:bodyPr/>
          <a:lstStyle/>
          <a:p>
            <a:r>
              <a:rPr lang="en-US" dirty="0" smtClean="0"/>
              <a:t>Typical </a:t>
            </a:r>
            <a:r>
              <a:rPr lang="en-US" dirty="0"/>
              <a:t>T</a:t>
            </a:r>
            <a:r>
              <a:rPr lang="en-US" dirty="0" smtClean="0"/>
              <a:t>uning Curve</a:t>
            </a:r>
            <a:endParaRPr lang="en-US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250" y="1289050"/>
            <a:ext cx="7937500" cy="427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666231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1805" y="4819169"/>
            <a:ext cx="8530989" cy="1347031"/>
          </a:xfrm>
        </p:spPr>
        <p:txBody>
          <a:bodyPr/>
          <a:lstStyle/>
          <a:p>
            <a:pPr algn="ctr"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en-GB" altLang="de-DE" dirty="0">
                <a:cs typeface="Times New Roman" panose="02020603050405020304" pitchFamily="18" charset="0"/>
              </a:rPr>
              <a:t>Verdi Pumped Ultrafast , VPUF</a:t>
            </a:r>
          </a:p>
          <a:p>
            <a:pPr algn="ctr"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en-GB" altLang="de-DE" dirty="0">
                <a:cs typeface="Times New Roman" panose="02020603050405020304" pitchFamily="18" charset="0"/>
              </a:rPr>
              <a:t>Cavity power track, CPT</a:t>
            </a:r>
          </a:p>
          <a:p>
            <a:pPr algn="ctr"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en-GB" altLang="de-DE" dirty="0">
                <a:cs typeface="Times New Roman" panose="02020603050405020304" pitchFamily="18" charset="0"/>
              </a:rPr>
              <a:t>Pump power track, PPT</a:t>
            </a:r>
          </a:p>
          <a:p>
            <a:pPr algn="ctr"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en-GB" altLang="de-DE" dirty="0">
                <a:cs typeface="Times New Roman" panose="02020603050405020304" pitchFamily="18" charset="0"/>
              </a:rPr>
              <a:t>Output Coupler, OC</a:t>
            </a:r>
          </a:p>
          <a:p>
            <a:pPr>
              <a:buClr>
                <a:srgbClr val="004570"/>
              </a:buClr>
              <a:buFont typeface="Arial" panose="020B0604020202020204" pitchFamily="34" charset="0"/>
              <a:buChar char="•"/>
            </a:pPr>
            <a:endParaRPr lang="en-US" dirty="0" smtClean="0"/>
          </a:p>
        </p:txBody>
      </p:sp>
      <p:sp>
        <p:nvSpPr>
          <p:cNvPr id="5" name="Title 3"/>
          <p:cNvSpPr>
            <a:spLocks noGrp="1"/>
          </p:cNvSpPr>
          <p:nvPr>
            <p:ph type="title"/>
          </p:nvPr>
        </p:nvSpPr>
        <p:spPr>
          <a:xfrm>
            <a:off x="266353" y="-91108"/>
            <a:ext cx="7532323" cy="1143000"/>
          </a:xfrm>
        </p:spPr>
        <p:txBody>
          <a:bodyPr/>
          <a:lstStyle/>
          <a:p>
            <a:r>
              <a:rPr lang="en-US" dirty="0" smtClean="0"/>
              <a:t>Chameleon Laser Head</a:t>
            </a:r>
            <a:endParaRPr lang="en-US" dirty="0"/>
          </a:p>
        </p:txBody>
      </p:sp>
      <p:grpSp>
        <p:nvGrpSpPr>
          <p:cNvPr id="4" name="Group 6"/>
          <p:cNvGrpSpPr>
            <a:grpSpLocks/>
          </p:cNvGrpSpPr>
          <p:nvPr/>
        </p:nvGrpSpPr>
        <p:grpSpPr bwMode="auto">
          <a:xfrm>
            <a:off x="1006475" y="830263"/>
            <a:ext cx="6553200" cy="3859212"/>
            <a:chOff x="1117" y="5861"/>
            <a:chExt cx="9254" cy="4880"/>
          </a:xfrm>
        </p:grpSpPr>
        <p:sp>
          <p:nvSpPr>
            <p:cNvPr id="6" name="Rectangle 7"/>
            <p:cNvSpPr>
              <a:spLocks noChangeArrowheads="1"/>
            </p:cNvSpPr>
            <p:nvPr/>
          </p:nvSpPr>
          <p:spPr bwMode="auto">
            <a:xfrm>
              <a:off x="1445" y="6777"/>
              <a:ext cx="837" cy="1375"/>
            </a:xfrm>
            <a:prstGeom prst="rect">
              <a:avLst/>
            </a:prstGeom>
            <a:solidFill>
              <a:srgbClr val="C0C0C0">
                <a:alpha val="50195"/>
              </a:srgbClr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 algn="l" eaLnBrk="0" hangingPunct="0">
                <a:lnSpc>
                  <a:spcPct val="120000"/>
                </a:lnSpc>
                <a:spcBef>
                  <a:spcPct val="20000"/>
                </a:spcBef>
                <a:spcAft>
                  <a:spcPct val="20000"/>
                </a:spcAft>
                <a:buClr>
                  <a:srgbClr val="0033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algn="l" eaLnBrk="0" hangingPunct="0">
                <a:lnSpc>
                  <a:spcPct val="120000"/>
                </a:lnSpc>
                <a:spcBef>
                  <a:spcPct val="20000"/>
                </a:spcBef>
                <a:spcAft>
                  <a:spcPct val="20000"/>
                </a:spcAft>
                <a:buClr>
                  <a:srgbClr val="003399"/>
                </a:buClr>
                <a:buFont typeface="Wingdings" panose="05000000000000000000" pitchFamily="2" charset="2"/>
                <a:buChar char="Ø"/>
                <a:defRPr sz="22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algn="l" eaLnBrk="0" hangingPunct="0">
                <a:lnSpc>
                  <a:spcPct val="120000"/>
                </a:lnSpc>
                <a:spcBef>
                  <a:spcPct val="20000"/>
                </a:spcBef>
                <a:spcAft>
                  <a:spcPct val="20000"/>
                </a:spcAft>
                <a:buClr>
                  <a:srgbClr val="003399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algn="l" eaLnBrk="0" hangingPunct="0">
                <a:lnSpc>
                  <a:spcPct val="120000"/>
                </a:lnSpc>
                <a:spcBef>
                  <a:spcPct val="20000"/>
                </a:spcBef>
                <a:spcAft>
                  <a:spcPct val="20000"/>
                </a:spcAft>
                <a:buClr>
                  <a:srgbClr val="003399"/>
                </a:buClr>
                <a:buChar char="o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algn="l" eaLnBrk="0" hangingPunct="0">
                <a:lnSpc>
                  <a:spcPct val="120000"/>
                </a:lnSpc>
                <a:spcBef>
                  <a:spcPct val="20000"/>
                </a:spcBef>
                <a:spcAft>
                  <a:spcPct val="20000"/>
                </a:spcAft>
                <a:buClr>
                  <a:srgbClr val="003399"/>
                </a:buClr>
                <a:buFont typeface="Wingdings" panose="05000000000000000000" pitchFamily="2" charset="2"/>
                <a:buChar char="§"/>
                <a:defRPr sz="16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20000"/>
                </a:spcAft>
                <a:buClr>
                  <a:srgbClr val="003399"/>
                </a:buClr>
                <a:buFont typeface="Wingdings" panose="05000000000000000000" pitchFamily="2" charset="2"/>
                <a:buChar char="§"/>
                <a:defRPr sz="16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20000"/>
                </a:spcAft>
                <a:buClr>
                  <a:srgbClr val="003399"/>
                </a:buClr>
                <a:buFont typeface="Wingdings" panose="05000000000000000000" pitchFamily="2" charset="2"/>
                <a:buChar char="§"/>
                <a:defRPr sz="16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20000"/>
                </a:spcAft>
                <a:buClr>
                  <a:srgbClr val="003399"/>
                </a:buClr>
                <a:buFont typeface="Wingdings" panose="05000000000000000000" pitchFamily="2" charset="2"/>
                <a:buChar char="§"/>
                <a:defRPr sz="16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20000"/>
                </a:spcAft>
                <a:buClr>
                  <a:srgbClr val="003399"/>
                </a:buClr>
                <a:buFont typeface="Wingdings" panose="05000000000000000000" pitchFamily="2" charset="2"/>
                <a:buChar char="§"/>
                <a:defRPr sz="16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r" ea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endParaRPr lang="de-DE" altLang="de-DE" sz="900">
                <a:solidFill>
                  <a:schemeClr val="bg1"/>
                </a:solidFill>
              </a:endParaRPr>
            </a:p>
          </p:txBody>
        </p:sp>
        <p:sp>
          <p:nvSpPr>
            <p:cNvPr id="7" name="Rectangle 8"/>
            <p:cNvSpPr>
              <a:spLocks noChangeArrowheads="1"/>
            </p:cNvSpPr>
            <p:nvPr/>
          </p:nvSpPr>
          <p:spPr bwMode="auto">
            <a:xfrm>
              <a:off x="2285" y="5861"/>
              <a:ext cx="8077" cy="4880"/>
            </a:xfrm>
            <a:prstGeom prst="rect">
              <a:avLst/>
            </a:prstGeom>
            <a:solidFill>
              <a:srgbClr val="C0C0C0">
                <a:alpha val="50195"/>
              </a:srgbClr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 algn="l" eaLnBrk="0" hangingPunct="0">
                <a:lnSpc>
                  <a:spcPct val="120000"/>
                </a:lnSpc>
                <a:spcBef>
                  <a:spcPct val="20000"/>
                </a:spcBef>
                <a:spcAft>
                  <a:spcPct val="20000"/>
                </a:spcAft>
                <a:buClr>
                  <a:srgbClr val="0033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algn="l" eaLnBrk="0" hangingPunct="0">
                <a:lnSpc>
                  <a:spcPct val="120000"/>
                </a:lnSpc>
                <a:spcBef>
                  <a:spcPct val="20000"/>
                </a:spcBef>
                <a:spcAft>
                  <a:spcPct val="20000"/>
                </a:spcAft>
                <a:buClr>
                  <a:srgbClr val="003399"/>
                </a:buClr>
                <a:buFont typeface="Wingdings" panose="05000000000000000000" pitchFamily="2" charset="2"/>
                <a:buChar char="Ø"/>
                <a:defRPr sz="22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algn="l" eaLnBrk="0" hangingPunct="0">
                <a:lnSpc>
                  <a:spcPct val="120000"/>
                </a:lnSpc>
                <a:spcBef>
                  <a:spcPct val="20000"/>
                </a:spcBef>
                <a:spcAft>
                  <a:spcPct val="20000"/>
                </a:spcAft>
                <a:buClr>
                  <a:srgbClr val="003399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algn="l" eaLnBrk="0" hangingPunct="0">
                <a:lnSpc>
                  <a:spcPct val="120000"/>
                </a:lnSpc>
                <a:spcBef>
                  <a:spcPct val="20000"/>
                </a:spcBef>
                <a:spcAft>
                  <a:spcPct val="20000"/>
                </a:spcAft>
                <a:buClr>
                  <a:srgbClr val="003399"/>
                </a:buClr>
                <a:buChar char="o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algn="l" eaLnBrk="0" hangingPunct="0">
                <a:lnSpc>
                  <a:spcPct val="120000"/>
                </a:lnSpc>
                <a:spcBef>
                  <a:spcPct val="20000"/>
                </a:spcBef>
                <a:spcAft>
                  <a:spcPct val="20000"/>
                </a:spcAft>
                <a:buClr>
                  <a:srgbClr val="003399"/>
                </a:buClr>
                <a:buFont typeface="Wingdings" panose="05000000000000000000" pitchFamily="2" charset="2"/>
                <a:buChar char="§"/>
                <a:defRPr sz="16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20000"/>
                </a:spcAft>
                <a:buClr>
                  <a:srgbClr val="003399"/>
                </a:buClr>
                <a:buFont typeface="Wingdings" panose="05000000000000000000" pitchFamily="2" charset="2"/>
                <a:buChar char="§"/>
                <a:defRPr sz="16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20000"/>
                </a:spcAft>
                <a:buClr>
                  <a:srgbClr val="003399"/>
                </a:buClr>
                <a:buFont typeface="Wingdings" panose="05000000000000000000" pitchFamily="2" charset="2"/>
                <a:buChar char="§"/>
                <a:defRPr sz="16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20000"/>
                </a:spcAft>
                <a:buClr>
                  <a:srgbClr val="003399"/>
                </a:buClr>
                <a:buFont typeface="Wingdings" panose="05000000000000000000" pitchFamily="2" charset="2"/>
                <a:buChar char="§"/>
                <a:defRPr sz="16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20000"/>
                </a:spcAft>
                <a:buClr>
                  <a:srgbClr val="003399"/>
                </a:buClr>
                <a:buFont typeface="Wingdings" panose="05000000000000000000" pitchFamily="2" charset="2"/>
                <a:buChar char="§"/>
                <a:defRPr sz="16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r" ea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endParaRPr lang="de-DE" altLang="de-DE" sz="900">
                <a:solidFill>
                  <a:schemeClr val="bg1"/>
                </a:solidFill>
              </a:endParaRPr>
            </a:p>
          </p:txBody>
        </p:sp>
        <p:sp>
          <p:nvSpPr>
            <p:cNvPr id="8" name="Freeform 9"/>
            <p:cNvSpPr>
              <a:spLocks/>
            </p:cNvSpPr>
            <p:nvPr/>
          </p:nvSpPr>
          <p:spPr bwMode="auto">
            <a:xfrm>
              <a:off x="2421" y="6124"/>
              <a:ext cx="7786" cy="4389"/>
            </a:xfrm>
            <a:custGeom>
              <a:avLst/>
              <a:gdLst>
                <a:gd name="T0" fmla="*/ 3069 w 7786"/>
                <a:gd name="T1" fmla="*/ 1526 h 4389"/>
                <a:gd name="T2" fmla="*/ 7782 w 7786"/>
                <a:gd name="T3" fmla="*/ 1529 h 4389"/>
                <a:gd name="T4" fmla="*/ 7786 w 7786"/>
                <a:gd name="T5" fmla="*/ 4389 h 4389"/>
                <a:gd name="T6" fmla="*/ 3 w 7786"/>
                <a:gd name="T7" fmla="*/ 4386 h 4389"/>
                <a:gd name="T8" fmla="*/ 0 w 7786"/>
                <a:gd name="T9" fmla="*/ 0 h 4389"/>
                <a:gd name="T10" fmla="*/ 420 w 7786"/>
                <a:gd name="T11" fmla="*/ 0 h 4389"/>
                <a:gd name="T12" fmla="*/ 2919 w 7786"/>
                <a:gd name="T13" fmla="*/ 11 h 4389"/>
                <a:gd name="T14" fmla="*/ 2919 w 7786"/>
                <a:gd name="T15" fmla="*/ 1324 h 4389"/>
                <a:gd name="T16" fmla="*/ 3084 w 7786"/>
                <a:gd name="T17" fmla="*/ 1534 h 4389"/>
                <a:gd name="T18" fmla="*/ 3586 w 7786"/>
                <a:gd name="T19" fmla="*/ 1530 h 438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86" h="4389">
                  <a:moveTo>
                    <a:pt x="3069" y="1526"/>
                  </a:moveTo>
                  <a:lnTo>
                    <a:pt x="7782" y="1529"/>
                  </a:lnTo>
                  <a:lnTo>
                    <a:pt x="7786" y="4389"/>
                  </a:lnTo>
                  <a:lnTo>
                    <a:pt x="3" y="4386"/>
                  </a:lnTo>
                  <a:lnTo>
                    <a:pt x="0" y="0"/>
                  </a:lnTo>
                  <a:lnTo>
                    <a:pt x="420" y="0"/>
                  </a:lnTo>
                  <a:lnTo>
                    <a:pt x="2919" y="11"/>
                  </a:lnTo>
                  <a:lnTo>
                    <a:pt x="2919" y="1324"/>
                  </a:lnTo>
                  <a:lnTo>
                    <a:pt x="3084" y="1534"/>
                  </a:lnTo>
                  <a:lnTo>
                    <a:pt x="3586" y="1530"/>
                  </a:lnTo>
                </a:path>
              </a:pathLst>
            </a:custGeom>
            <a:solidFill>
              <a:srgbClr val="CCFFCC">
                <a:alpha val="50195"/>
              </a:srgbClr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9" name="Rectangle 10"/>
            <p:cNvSpPr>
              <a:spLocks noChangeArrowheads="1"/>
            </p:cNvSpPr>
            <p:nvPr/>
          </p:nvSpPr>
          <p:spPr bwMode="auto">
            <a:xfrm>
              <a:off x="6089" y="5976"/>
              <a:ext cx="3834" cy="1501"/>
            </a:xfrm>
            <a:prstGeom prst="rect">
              <a:avLst/>
            </a:prstGeom>
            <a:solidFill>
              <a:srgbClr val="00CC99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lnSpc>
                  <a:spcPct val="120000"/>
                </a:lnSpc>
                <a:spcBef>
                  <a:spcPct val="20000"/>
                </a:spcBef>
                <a:spcAft>
                  <a:spcPct val="20000"/>
                </a:spcAft>
                <a:buClr>
                  <a:srgbClr val="0033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algn="l" eaLnBrk="0" hangingPunct="0">
                <a:lnSpc>
                  <a:spcPct val="120000"/>
                </a:lnSpc>
                <a:spcBef>
                  <a:spcPct val="20000"/>
                </a:spcBef>
                <a:spcAft>
                  <a:spcPct val="20000"/>
                </a:spcAft>
                <a:buClr>
                  <a:srgbClr val="003399"/>
                </a:buClr>
                <a:buFont typeface="Wingdings" panose="05000000000000000000" pitchFamily="2" charset="2"/>
                <a:buChar char="Ø"/>
                <a:defRPr sz="22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algn="l" eaLnBrk="0" hangingPunct="0">
                <a:lnSpc>
                  <a:spcPct val="120000"/>
                </a:lnSpc>
                <a:spcBef>
                  <a:spcPct val="20000"/>
                </a:spcBef>
                <a:spcAft>
                  <a:spcPct val="20000"/>
                </a:spcAft>
                <a:buClr>
                  <a:srgbClr val="003399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algn="l" eaLnBrk="0" hangingPunct="0">
                <a:lnSpc>
                  <a:spcPct val="120000"/>
                </a:lnSpc>
                <a:spcBef>
                  <a:spcPct val="20000"/>
                </a:spcBef>
                <a:spcAft>
                  <a:spcPct val="20000"/>
                </a:spcAft>
                <a:buClr>
                  <a:srgbClr val="003399"/>
                </a:buClr>
                <a:buChar char="o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algn="l" eaLnBrk="0" hangingPunct="0">
                <a:lnSpc>
                  <a:spcPct val="120000"/>
                </a:lnSpc>
                <a:spcBef>
                  <a:spcPct val="20000"/>
                </a:spcBef>
                <a:spcAft>
                  <a:spcPct val="20000"/>
                </a:spcAft>
                <a:buClr>
                  <a:srgbClr val="003399"/>
                </a:buClr>
                <a:buFont typeface="Wingdings" panose="05000000000000000000" pitchFamily="2" charset="2"/>
                <a:buChar char="§"/>
                <a:defRPr sz="16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20000"/>
                </a:spcAft>
                <a:buClr>
                  <a:srgbClr val="003399"/>
                </a:buClr>
                <a:buFont typeface="Wingdings" panose="05000000000000000000" pitchFamily="2" charset="2"/>
                <a:buChar char="§"/>
                <a:defRPr sz="16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20000"/>
                </a:spcAft>
                <a:buClr>
                  <a:srgbClr val="003399"/>
                </a:buClr>
                <a:buFont typeface="Wingdings" panose="05000000000000000000" pitchFamily="2" charset="2"/>
                <a:buChar char="§"/>
                <a:defRPr sz="16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20000"/>
                </a:spcAft>
                <a:buClr>
                  <a:srgbClr val="003399"/>
                </a:buClr>
                <a:buFont typeface="Wingdings" panose="05000000000000000000" pitchFamily="2" charset="2"/>
                <a:buChar char="§"/>
                <a:defRPr sz="16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20000"/>
                </a:spcAft>
                <a:buClr>
                  <a:srgbClr val="003399"/>
                </a:buClr>
                <a:buFont typeface="Wingdings" panose="05000000000000000000" pitchFamily="2" charset="2"/>
                <a:buChar char="§"/>
                <a:defRPr sz="16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r" ea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endParaRPr lang="de-DE" altLang="de-DE" sz="900">
                <a:solidFill>
                  <a:schemeClr val="bg1"/>
                </a:solidFill>
              </a:endParaRPr>
            </a:p>
          </p:txBody>
        </p:sp>
        <p:sp>
          <p:nvSpPr>
            <p:cNvPr id="10" name="Text Box 11"/>
            <p:cNvSpPr txBox="1">
              <a:spLocks noChangeArrowheads="1"/>
            </p:cNvSpPr>
            <p:nvPr/>
          </p:nvSpPr>
          <p:spPr bwMode="auto">
            <a:xfrm>
              <a:off x="6822" y="6361"/>
              <a:ext cx="1983" cy="8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CC99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lnSpc>
                  <a:spcPct val="120000"/>
                </a:lnSpc>
                <a:spcBef>
                  <a:spcPct val="20000"/>
                </a:spcBef>
                <a:spcAft>
                  <a:spcPct val="20000"/>
                </a:spcAft>
                <a:buClr>
                  <a:srgbClr val="0033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algn="l" eaLnBrk="0" hangingPunct="0">
                <a:lnSpc>
                  <a:spcPct val="120000"/>
                </a:lnSpc>
                <a:spcBef>
                  <a:spcPct val="20000"/>
                </a:spcBef>
                <a:spcAft>
                  <a:spcPct val="20000"/>
                </a:spcAft>
                <a:buClr>
                  <a:srgbClr val="003399"/>
                </a:buClr>
                <a:buFont typeface="Wingdings" panose="05000000000000000000" pitchFamily="2" charset="2"/>
                <a:buChar char="Ø"/>
                <a:defRPr sz="22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algn="l" eaLnBrk="0" hangingPunct="0">
                <a:lnSpc>
                  <a:spcPct val="120000"/>
                </a:lnSpc>
                <a:spcBef>
                  <a:spcPct val="20000"/>
                </a:spcBef>
                <a:spcAft>
                  <a:spcPct val="20000"/>
                </a:spcAft>
                <a:buClr>
                  <a:srgbClr val="003399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algn="l" eaLnBrk="0" hangingPunct="0">
                <a:lnSpc>
                  <a:spcPct val="120000"/>
                </a:lnSpc>
                <a:spcBef>
                  <a:spcPct val="20000"/>
                </a:spcBef>
                <a:spcAft>
                  <a:spcPct val="20000"/>
                </a:spcAft>
                <a:buClr>
                  <a:srgbClr val="003399"/>
                </a:buClr>
                <a:buChar char="o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algn="l" eaLnBrk="0" hangingPunct="0">
                <a:lnSpc>
                  <a:spcPct val="120000"/>
                </a:lnSpc>
                <a:spcBef>
                  <a:spcPct val="20000"/>
                </a:spcBef>
                <a:spcAft>
                  <a:spcPct val="20000"/>
                </a:spcAft>
                <a:buClr>
                  <a:srgbClr val="003399"/>
                </a:buClr>
                <a:buFont typeface="Wingdings" panose="05000000000000000000" pitchFamily="2" charset="2"/>
                <a:buChar char="§"/>
                <a:defRPr sz="16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20000"/>
                </a:spcAft>
                <a:buClr>
                  <a:srgbClr val="003399"/>
                </a:buClr>
                <a:buFont typeface="Wingdings" panose="05000000000000000000" pitchFamily="2" charset="2"/>
                <a:buChar char="§"/>
                <a:defRPr sz="16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20000"/>
                </a:spcAft>
                <a:buClr>
                  <a:srgbClr val="003399"/>
                </a:buClr>
                <a:buFont typeface="Wingdings" panose="05000000000000000000" pitchFamily="2" charset="2"/>
                <a:buChar char="§"/>
                <a:defRPr sz="16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20000"/>
                </a:spcAft>
                <a:buClr>
                  <a:srgbClr val="003399"/>
                </a:buClr>
                <a:buFont typeface="Wingdings" panose="05000000000000000000" pitchFamily="2" charset="2"/>
                <a:buChar char="§"/>
                <a:defRPr sz="16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20000"/>
                </a:spcAft>
                <a:buClr>
                  <a:srgbClr val="003399"/>
                </a:buClr>
                <a:buFont typeface="Wingdings" panose="05000000000000000000" pitchFamily="2" charset="2"/>
                <a:buChar char="§"/>
                <a:defRPr sz="16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US" altLang="de-DE" sz="1200">
                  <a:solidFill>
                    <a:srgbClr val="000000"/>
                  </a:solidFill>
                </a:rPr>
                <a:t>VERDI</a:t>
              </a:r>
            </a:p>
            <a:p>
              <a:pPr algn="ctr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US" altLang="de-DE" sz="1200">
                  <a:solidFill>
                    <a:srgbClr val="000000"/>
                  </a:solidFill>
                </a:rPr>
                <a:t>sealed head</a:t>
              </a:r>
            </a:p>
          </p:txBody>
        </p:sp>
        <p:sp>
          <p:nvSpPr>
            <p:cNvPr id="11" name="Rectangle 12"/>
            <p:cNvSpPr>
              <a:spLocks noChangeArrowheads="1"/>
            </p:cNvSpPr>
            <p:nvPr/>
          </p:nvSpPr>
          <p:spPr bwMode="auto">
            <a:xfrm>
              <a:off x="1572" y="6888"/>
              <a:ext cx="714" cy="1127"/>
            </a:xfrm>
            <a:prstGeom prst="rect">
              <a:avLst/>
            </a:prstGeom>
            <a:solidFill>
              <a:srgbClr val="CCFFCC">
                <a:alpha val="50195"/>
              </a:srgbClr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 algn="l" eaLnBrk="0" hangingPunct="0">
                <a:lnSpc>
                  <a:spcPct val="120000"/>
                </a:lnSpc>
                <a:spcBef>
                  <a:spcPct val="20000"/>
                </a:spcBef>
                <a:spcAft>
                  <a:spcPct val="20000"/>
                </a:spcAft>
                <a:buClr>
                  <a:srgbClr val="0033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algn="l" eaLnBrk="0" hangingPunct="0">
                <a:lnSpc>
                  <a:spcPct val="120000"/>
                </a:lnSpc>
                <a:spcBef>
                  <a:spcPct val="20000"/>
                </a:spcBef>
                <a:spcAft>
                  <a:spcPct val="20000"/>
                </a:spcAft>
                <a:buClr>
                  <a:srgbClr val="003399"/>
                </a:buClr>
                <a:buFont typeface="Wingdings" panose="05000000000000000000" pitchFamily="2" charset="2"/>
                <a:buChar char="Ø"/>
                <a:defRPr sz="22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algn="l" eaLnBrk="0" hangingPunct="0">
                <a:lnSpc>
                  <a:spcPct val="120000"/>
                </a:lnSpc>
                <a:spcBef>
                  <a:spcPct val="20000"/>
                </a:spcBef>
                <a:spcAft>
                  <a:spcPct val="20000"/>
                </a:spcAft>
                <a:buClr>
                  <a:srgbClr val="003399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algn="l" eaLnBrk="0" hangingPunct="0">
                <a:lnSpc>
                  <a:spcPct val="120000"/>
                </a:lnSpc>
                <a:spcBef>
                  <a:spcPct val="20000"/>
                </a:spcBef>
                <a:spcAft>
                  <a:spcPct val="20000"/>
                </a:spcAft>
                <a:buClr>
                  <a:srgbClr val="003399"/>
                </a:buClr>
                <a:buChar char="o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algn="l" eaLnBrk="0" hangingPunct="0">
                <a:lnSpc>
                  <a:spcPct val="120000"/>
                </a:lnSpc>
                <a:spcBef>
                  <a:spcPct val="20000"/>
                </a:spcBef>
                <a:spcAft>
                  <a:spcPct val="20000"/>
                </a:spcAft>
                <a:buClr>
                  <a:srgbClr val="003399"/>
                </a:buClr>
                <a:buFont typeface="Wingdings" panose="05000000000000000000" pitchFamily="2" charset="2"/>
                <a:buChar char="§"/>
                <a:defRPr sz="16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20000"/>
                </a:spcAft>
                <a:buClr>
                  <a:srgbClr val="003399"/>
                </a:buClr>
                <a:buFont typeface="Wingdings" panose="05000000000000000000" pitchFamily="2" charset="2"/>
                <a:buChar char="§"/>
                <a:defRPr sz="16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20000"/>
                </a:spcAft>
                <a:buClr>
                  <a:srgbClr val="003399"/>
                </a:buClr>
                <a:buFont typeface="Wingdings" panose="05000000000000000000" pitchFamily="2" charset="2"/>
                <a:buChar char="§"/>
                <a:defRPr sz="16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20000"/>
                </a:spcAft>
                <a:buClr>
                  <a:srgbClr val="003399"/>
                </a:buClr>
                <a:buFont typeface="Wingdings" panose="05000000000000000000" pitchFamily="2" charset="2"/>
                <a:buChar char="§"/>
                <a:defRPr sz="16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20000"/>
                </a:spcAft>
                <a:buClr>
                  <a:srgbClr val="003399"/>
                </a:buClr>
                <a:buFont typeface="Wingdings" panose="05000000000000000000" pitchFamily="2" charset="2"/>
                <a:buChar char="§"/>
                <a:defRPr sz="16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r" ea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endParaRPr lang="de-DE" altLang="de-DE" sz="900">
                <a:solidFill>
                  <a:schemeClr val="bg1"/>
                </a:solidFill>
              </a:endParaRPr>
            </a:p>
          </p:txBody>
        </p:sp>
        <p:sp>
          <p:nvSpPr>
            <p:cNvPr id="12" name="Line 13"/>
            <p:cNvSpPr>
              <a:spLocks noChangeShapeType="1"/>
            </p:cNvSpPr>
            <p:nvPr/>
          </p:nvSpPr>
          <p:spPr bwMode="auto">
            <a:xfrm>
              <a:off x="1138" y="7611"/>
              <a:ext cx="1751" cy="4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13" name="Line 14"/>
            <p:cNvSpPr>
              <a:spLocks noChangeShapeType="1"/>
            </p:cNvSpPr>
            <p:nvPr/>
          </p:nvSpPr>
          <p:spPr bwMode="auto">
            <a:xfrm flipH="1">
              <a:off x="1117" y="7612"/>
              <a:ext cx="250" cy="0"/>
            </a:xfrm>
            <a:prstGeom prst="line">
              <a:avLst/>
            </a:prstGeom>
            <a:noFill/>
            <a:ln w="15875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4" name="Rectangle 15"/>
            <p:cNvSpPr>
              <a:spLocks noChangeArrowheads="1"/>
            </p:cNvSpPr>
            <p:nvPr/>
          </p:nvSpPr>
          <p:spPr bwMode="auto">
            <a:xfrm>
              <a:off x="1445" y="7435"/>
              <a:ext cx="83" cy="339"/>
            </a:xfrm>
            <a:prstGeom prst="rect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lnSpc>
                  <a:spcPct val="120000"/>
                </a:lnSpc>
                <a:spcBef>
                  <a:spcPct val="20000"/>
                </a:spcBef>
                <a:spcAft>
                  <a:spcPct val="20000"/>
                </a:spcAft>
                <a:buClr>
                  <a:srgbClr val="0033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algn="l" eaLnBrk="0" hangingPunct="0">
                <a:lnSpc>
                  <a:spcPct val="120000"/>
                </a:lnSpc>
                <a:spcBef>
                  <a:spcPct val="20000"/>
                </a:spcBef>
                <a:spcAft>
                  <a:spcPct val="20000"/>
                </a:spcAft>
                <a:buClr>
                  <a:srgbClr val="003399"/>
                </a:buClr>
                <a:buFont typeface="Wingdings" panose="05000000000000000000" pitchFamily="2" charset="2"/>
                <a:buChar char="Ø"/>
                <a:defRPr sz="22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algn="l" eaLnBrk="0" hangingPunct="0">
                <a:lnSpc>
                  <a:spcPct val="120000"/>
                </a:lnSpc>
                <a:spcBef>
                  <a:spcPct val="20000"/>
                </a:spcBef>
                <a:spcAft>
                  <a:spcPct val="20000"/>
                </a:spcAft>
                <a:buClr>
                  <a:srgbClr val="003399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algn="l" eaLnBrk="0" hangingPunct="0">
                <a:lnSpc>
                  <a:spcPct val="120000"/>
                </a:lnSpc>
                <a:spcBef>
                  <a:spcPct val="20000"/>
                </a:spcBef>
                <a:spcAft>
                  <a:spcPct val="20000"/>
                </a:spcAft>
                <a:buClr>
                  <a:srgbClr val="003399"/>
                </a:buClr>
                <a:buChar char="o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algn="l" eaLnBrk="0" hangingPunct="0">
                <a:lnSpc>
                  <a:spcPct val="120000"/>
                </a:lnSpc>
                <a:spcBef>
                  <a:spcPct val="20000"/>
                </a:spcBef>
                <a:spcAft>
                  <a:spcPct val="20000"/>
                </a:spcAft>
                <a:buClr>
                  <a:srgbClr val="003399"/>
                </a:buClr>
                <a:buFont typeface="Wingdings" panose="05000000000000000000" pitchFamily="2" charset="2"/>
                <a:buChar char="§"/>
                <a:defRPr sz="16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20000"/>
                </a:spcAft>
                <a:buClr>
                  <a:srgbClr val="003399"/>
                </a:buClr>
                <a:buFont typeface="Wingdings" panose="05000000000000000000" pitchFamily="2" charset="2"/>
                <a:buChar char="§"/>
                <a:defRPr sz="16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20000"/>
                </a:spcAft>
                <a:buClr>
                  <a:srgbClr val="003399"/>
                </a:buClr>
                <a:buFont typeface="Wingdings" panose="05000000000000000000" pitchFamily="2" charset="2"/>
                <a:buChar char="§"/>
                <a:defRPr sz="16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20000"/>
                </a:spcAft>
                <a:buClr>
                  <a:srgbClr val="003399"/>
                </a:buClr>
                <a:buFont typeface="Wingdings" panose="05000000000000000000" pitchFamily="2" charset="2"/>
                <a:buChar char="§"/>
                <a:defRPr sz="16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20000"/>
                </a:spcAft>
                <a:buClr>
                  <a:srgbClr val="003399"/>
                </a:buClr>
                <a:buFont typeface="Wingdings" panose="05000000000000000000" pitchFamily="2" charset="2"/>
                <a:buChar char="§"/>
                <a:defRPr sz="16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r" ea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endParaRPr lang="de-DE" altLang="de-DE" sz="900">
                <a:solidFill>
                  <a:schemeClr val="bg1"/>
                </a:solidFill>
              </a:endParaRPr>
            </a:p>
          </p:txBody>
        </p:sp>
        <p:sp>
          <p:nvSpPr>
            <p:cNvPr id="15" name="Line 16"/>
            <p:cNvSpPr>
              <a:spLocks noChangeShapeType="1"/>
            </p:cNvSpPr>
            <p:nvPr/>
          </p:nvSpPr>
          <p:spPr bwMode="auto">
            <a:xfrm flipV="1">
              <a:off x="2881" y="7432"/>
              <a:ext cx="5" cy="1804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16" name="Rectangle 17"/>
            <p:cNvSpPr>
              <a:spLocks noChangeArrowheads="1"/>
            </p:cNvSpPr>
            <p:nvPr/>
          </p:nvSpPr>
          <p:spPr bwMode="auto">
            <a:xfrm rot="-2678915">
              <a:off x="2883" y="7329"/>
              <a:ext cx="151" cy="483"/>
            </a:xfrm>
            <a:prstGeom prst="rect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lnSpc>
                  <a:spcPct val="120000"/>
                </a:lnSpc>
                <a:spcBef>
                  <a:spcPct val="20000"/>
                </a:spcBef>
                <a:spcAft>
                  <a:spcPct val="20000"/>
                </a:spcAft>
                <a:buClr>
                  <a:srgbClr val="0033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algn="l" eaLnBrk="0" hangingPunct="0">
                <a:lnSpc>
                  <a:spcPct val="120000"/>
                </a:lnSpc>
                <a:spcBef>
                  <a:spcPct val="20000"/>
                </a:spcBef>
                <a:spcAft>
                  <a:spcPct val="20000"/>
                </a:spcAft>
                <a:buClr>
                  <a:srgbClr val="003399"/>
                </a:buClr>
                <a:buFont typeface="Wingdings" panose="05000000000000000000" pitchFamily="2" charset="2"/>
                <a:buChar char="Ø"/>
                <a:defRPr sz="22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algn="l" eaLnBrk="0" hangingPunct="0">
                <a:lnSpc>
                  <a:spcPct val="120000"/>
                </a:lnSpc>
                <a:spcBef>
                  <a:spcPct val="20000"/>
                </a:spcBef>
                <a:spcAft>
                  <a:spcPct val="20000"/>
                </a:spcAft>
                <a:buClr>
                  <a:srgbClr val="003399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algn="l" eaLnBrk="0" hangingPunct="0">
                <a:lnSpc>
                  <a:spcPct val="120000"/>
                </a:lnSpc>
                <a:spcBef>
                  <a:spcPct val="20000"/>
                </a:spcBef>
                <a:spcAft>
                  <a:spcPct val="20000"/>
                </a:spcAft>
                <a:buClr>
                  <a:srgbClr val="003399"/>
                </a:buClr>
                <a:buChar char="o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algn="l" eaLnBrk="0" hangingPunct="0">
                <a:lnSpc>
                  <a:spcPct val="120000"/>
                </a:lnSpc>
                <a:spcBef>
                  <a:spcPct val="20000"/>
                </a:spcBef>
                <a:spcAft>
                  <a:spcPct val="20000"/>
                </a:spcAft>
                <a:buClr>
                  <a:srgbClr val="003399"/>
                </a:buClr>
                <a:buFont typeface="Wingdings" panose="05000000000000000000" pitchFamily="2" charset="2"/>
                <a:buChar char="§"/>
                <a:defRPr sz="16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20000"/>
                </a:spcAft>
                <a:buClr>
                  <a:srgbClr val="003399"/>
                </a:buClr>
                <a:buFont typeface="Wingdings" panose="05000000000000000000" pitchFamily="2" charset="2"/>
                <a:buChar char="§"/>
                <a:defRPr sz="16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20000"/>
                </a:spcAft>
                <a:buClr>
                  <a:srgbClr val="003399"/>
                </a:buClr>
                <a:buFont typeface="Wingdings" panose="05000000000000000000" pitchFamily="2" charset="2"/>
                <a:buChar char="§"/>
                <a:defRPr sz="16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20000"/>
                </a:spcAft>
                <a:buClr>
                  <a:srgbClr val="003399"/>
                </a:buClr>
                <a:buFont typeface="Wingdings" panose="05000000000000000000" pitchFamily="2" charset="2"/>
                <a:buChar char="§"/>
                <a:defRPr sz="16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20000"/>
                </a:spcAft>
                <a:buClr>
                  <a:srgbClr val="003399"/>
                </a:buClr>
                <a:buFont typeface="Wingdings" panose="05000000000000000000" pitchFamily="2" charset="2"/>
                <a:buChar char="§"/>
                <a:defRPr sz="16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r" ea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endParaRPr lang="de-DE" altLang="de-DE" sz="900">
                <a:solidFill>
                  <a:schemeClr val="bg1"/>
                </a:solidFill>
              </a:endParaRPr>
            </a:p>
          </p:txBody>
        </p:sp>
        <p:sp>
          <p:nvSpPr>
            <p:cNvPr id="17" name="Freeform 18"/>
            <p:cNvSpPr>
              <a:spLocks/>
            </p:cNvSpPr>
            <p:nvPr/>
          </p:nvSpPr>
          <p:spPr bwMode="auto">
            <a:xfrm>
              <a:off x="3677" y="6341"/>
              <a:ext cx="1502" cy="1707"/>
            </a:xfrm>
            <a:custGeom>
              <a:avLst/>
              <a:gdLst>
                <a:gd name="T0" fmla="*/ 719 w 1696"/>
                <a:gd name="T1" fmla="*/ 1707 h 1707"/>
                <a:gd name="T2" fmla="*/ 724 w 1696"/>
                <a:gd name="T3" fmla="*/ 0 h 1707"/>
                <a:gd name="T4" fmla="*/ 4 w 1696"/>
                <a:gd name="T5" fmla="*/ 0 h 1707"/>
                <a:gd name="T6" fmla="*/ 0 w 1696"/>
                <a:gd name="T7" fmla="*/ 1707 h 1707"/>
                <a:gd name="T8" fmla="*/ 719 w 1696"/>
                <a:gd name="T9" fmla="*/ 1707 h 170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696" h="1707">
                  <a:moveTo>
                    <a:pt x="1682" y="1707"/>
                  </a:moveTo>
                  <a:lnTo>
                    <a:pt x="1696" y="0"/>
                  </a:lnTo>
                  <a:lnTo>
                    <a:pt x="6" y="0"/>
                  </a:lnTo>
                  <a:lnTo>
                    <a:pt x="0" y="1707"/>
                  </a:lnTo>
                  <a:lnTo>
                    <a:pt x="1682" y="1707"/>
                  </a:lnTo>
                  <a:close/>
                </a:path>
              </a:pathLst>
            </a:custGeom>
            <a:solidFill>
              <a:srgbClr val="FFCC99">
                <a:alpha val="50195"/>
              </a:srgbClr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8" name="Rectangle 19"/>
            <p:cNvSpPr>
              <a:spLocks noChangeArrowheads="1"/>
            </p:cNvSpPr>
            <p:nvPr/>
          </p:nvSpPr>
          <p:spPr bwMode="auto">
            <a:xfrm rot="-2678915">
              <a:off x="2729" y="8965"/>
              <a:ext cx="152" cy="482"/>
            </a:xfrm>
            <a:prstGeom prst="rect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lnSpc>
                  <a:spcPct val="120000"/>
                </a:lnSpc>
                <a:spcBef>
                  <a:spcPct val="20000"/>
                </a:spcBef>
                <a:spcAft>
                  <a:spcPct val="20000"/>
                </a:spcAft>
                <a:buClr>
                  <a:srgbClr val="0033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algn="l" eaLnBrk="0" hangingPunct="0">
                <a:lnSpc>
                  <a:spcPct val="120000"/>
                </a:lnSpc>
                <a:spcBef>
                  <a:spcPct val="20000"/>
                </a:spcBef>
                <a:spcAft>
                  <a:spcPct val="20000"/>
                </a:spcAft>
                <a:buClr>
                  <a:srgbClr val="003399"/>
                </a:buClr>
                <a:buFont typeface="Wingdings" panose="05000000000000000000" pitchFamily="2" charset="2"/>
                <a:buChar char="Ø"/>
                <a:defRPr sz="22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algn="l" eaLnBrk="0" hangingPunct="0">
                <a:lnSpc>
                  <a:spcPct val="120000"/>
                </a:lnSpc>
                <a:spcBef>
                  <a:spcPct val="20000"/>
                </a:spcBef>
                <a:spcAft>
                  <a:spcPct val="20000"/>
                </a:spcAft>
                <a:buClr>
                  <a:srgbClr val="003399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algn="l" eaLnBrk="0" hangingPunct="0">
                <a:lnSpc>
                  <a:spcPct val="120000"/>
                </a:lnSpc>
                <a:spcBef>
                  <a:spcPct val="20000"/>
                </a:spcBef>
                <a:spcAft>
                  <a:spcPct val="20000"/>
                </a:spcAft>
                <a:buClr>
                  <a:srgbClr val="003399"/>
                </a:buClr>
                <a:buChar char="o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algn="l" eaLnBrk="0" hangingPunct="0">
                <a:lnSpc>
                  <a:spcPct val="120000"/>
                </a:lnSpc>
                <a:spcBef>
                  <a:spcPct val="20000"/>
                </a:spcBef>
                <a:spcAft>
                  <a:spcPct val="20000"/>
                </a:spcAft>
                <a:buClr>
                  <a:srgbClr val="003399"/>
                </a:buClr>
                <a:buFont typeface="Wingdings" panose="05000000000000000000" pitchFamily="2" charset="2"/>
                <a:buChar char="§"/>
                <a:defRPr sz="16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20000"/>
                </a:spcAft>
                <a:buClr>
                  <a:srgbClr val="003399"/>
                </a:buClr>
                <a:buFont typeface="Wingdings" panose="05000000000000000000" pitchFamily="2" charset="2"/>
                <a:buChar char="§"/>
                <a:defRPr sz="16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20000"/>
                </a:spcAft>
                <a:buClr>
                  <a:srgbClr val="003399"/>
                </a:buClr>
                <a:buFont typeface="Wingdings" panose="05000000000000000000" pitchFamily="2" charset="2"/>
                <a:buChar char="§"/>
                <a:defRPr sz="16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20000"/>
                </a:spcAft>
                <a:buClr>
                  <a:srgbClr val="003399"/>
                </a:buClr>
                <a:buFont typeface="Wingdings" panose="05000000000000000000" pitchFamily="2" charset="2"/>
                <a:buChar char="§"/>
                <a:defRPr sz="16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20000"/>
                </a:spcAft>
                <a:buClr>
                  <a:srgbClr val="003399"/>
                </a:buClr>
                <a:buFont typeface="Wingdings" panose="05000000000000000000" pitchFamily="2" charset="2"/>
                <a:buChar char="§"/>
                <a:defRPr sz="16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r" ea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endParaRPr lang="de-DE" altLang="de-DE" sz="900">
                <a:solidFill>
                  <a:schemeClr val="bg1"/>
                </a:solidFill>
              </a:endParaRPr>
            </a:p>
          </p:txBody>
        </p:sp>
        <p:sp>
          <p:nvSpPr>
            <p:cNvPr id="19" name="Line 20"/>
            <p:cNvSpPr>
              <a:spLocks noChangeShapeType="1"/>
            </p:cNvSpPr>
            <p:nvPr/>
          </p:nvSpPr>
          <p:spPr bwMode="auto">
            <a:xfrm flipH="1" flipV="1">
              <a:off x="2875" y="9158"/>
              <a:ext cx="224" cy="3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" name="Text Box 21"/>
            <p:cNvSpPr txBox="1">
              <a:spLocks noChangeArrowheads="1"/>
            </p:cNvSpPr>
            <p:nvPr/>
          </p:nvSpPr>
          <p:spPr bwMode="auto">
            <a:xfrm>
              <a:off x="3608" y="6315"/>
              <a:ext cx="973" cy="4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 eaLnBrk="0" hangingPunct="0">
                <a:lnSpc>
                  <a:spcPct val="120000"/>
                </a:lnSpc>
                <a:spcBef>
                  <a:spcPct val="20000"/>
                </a:spcBef>
                <a:spcAft>
                  <a:spcPct val="20000"/>
                </a:spcAft>
                <a:buClr>
                  <a:srgbClr val="0033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algn="l" eaLnBrk="0" hangingPunct="0">
                <a:lnSpc>
                  <a:spcPct val="120000"/>
                </a:lnSpc>
                <a:spcBef>
                  <a:spcPct val="20000"/>
                </a:spcBef>
                <a:spcAft>
                  <a:spcPct val="20000"/>
                </a:spcAft>
                <a:buClr>
                  <a:srgbClr val="003399"/>
                </a:buClr>
                <a:buFont typeface="Wingdings" panose="05000000000000000000" pitchFamily="2" charset="2"/>
                <a:buChar char="Ø"/>
                <a:defRPr sz="22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algn="l" eaLnBrk="0" hangingPunct="0">
                <a:lnSpc>
                  <a:spcPct val="120000"/>
                </a:lnSpc>
                <a:spcBef>
                  <a:spcPct val="20000"/>
                </a:spcBef>
                <a:spcAft>
                  <a:spcPct val="20000"/>
                </a:spcAft>
                <a:buClr>
                  <a:srgbClr val="003399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algn="l" eaLnBrk="0" hangingPunct="0">
                <a:lnSpc>
                  <a:spcPct val="120000"/>
                </a:lnSpc>
                <a:spcBef>
                  <a:spcPct val="20000"/>
                </a:spcBef>
                <a:spcAft>
                  <a:spcPct val="20000"/>
                </a:spcAft>
                <a:buClr>
                  <a:srgbClr val="003399"/>
                </a:buClr>
                <a:buChar char="o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algn="l" eaLnBrk="0" hangingPunct="0">
                <a:lnSpc>
                  <a:spcPct val="120000"/>
                </a:lnSpc>
                <a:spcBef>
                  <a:spcPct val="20000"/>
                </a:spcBef>
                <a:spcAft>
                  <a:spcPct val="20000"/>
                </a:spcAft>
                <a:buClr>
                  <a:srgbClr val="003399"/>
                </a:buClr>
                <a:buFont typeface="Wingdings" panose="05000000000000000000" pitchFamily="2" charset="2"/>
                <a:buChar char="§"/>
                <a:defRPr sz="16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20000"/>
                </a:spcAft>
                <a:buClr>
                  <a:srgbClr val="003399"/>
                </a:buClr>
                <a:buFont typeface="Wingdings" panose="05000000000000000000" pitchFamily="2" charset="2"/>
                <a:buChar char="§"/>
                <a:defRPr sz="16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20000"/>
                </a:spcAft>
                <a:buClr>
                  <a:srgbClr val="003399"/>
                </a:buClr>
                <a:buFont typeface="Wingdings" panose="05000000000000000000" pitchFamily="2" charset="2"/>
                <a:buChar char="§"/>
                <a:defRPr sz="16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20000"/>
                </a:spcAft>
                <a:buClr>
                  <a:srgbClr val="003399"/>
                </a:buClr>
                <a:buFont typeface="Wingdings" panose="05000000000000000000" pitchFamily="2" charset="2"/>
                <a:buChar char="§"/>
                <a:defRPr sz="16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20000"/>
                </a:spcAft>
                <a:buClr>
                  <a:srgbClr val="003399"/>
                </a:buClr>
                <a:buFont typeface="Wingdings" panose="05000000000000000000" pitchFamily="2" charset="2"/>
                <a:buChar char="§"/>
                <a:defRPr sz="16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US" altLang="de-DE" sz="1200">
                  <a:solidFill>
                    <a:schemeClr val="bg1"/>
                  </a:solidFill>
                </a:rPr>
                <a:t>PPT</a:t>
              </a:r>
            </a:p>
          </p:txBody>
        </p:sp>
        <p:sp>
          <p:nvSpPr>
            <p:cNvPr id="21" name="Line 22"/>
            <p:cNvSpPr>
              <a:spLocks noChangeShapeType="1"/>
            </p:cNvSpPr>
            <p:nvPr/>
          </p:nvSpPr>
          <p:spPr bwMode="auto">
            <a:xfrm flipV="1">
              <a:off x="2880" y="8128"/>
              <a:ext cx="1" cy="491"/>
            </a:xfrm>
            <a:prstGeom prst="line">
              <a:avLst/>
            </a:prstGeom>
            <a:noFill/>
            <a:ln w="15875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2" name="Text Box 23"/>
            <p:cNvSpPr txBox="1">
              <a:spLocks noChangeArrowheads="1"/>
            </p:cNvSpPr>
            <p:nvPr/>
          </p:nvSpPr>
          <p:spPr bwMode="auto">
            <a:xfrm>
              <a:off x="6428" y="7763"/>
              <a:ext cx="2880" cy="5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 eaLnBrk="0" hangingPunct="0">
                <a:lnSpc>
                  <a:spcPct val="120000"/>
                </a:lnSpc>
                <a:spcBef>
                  <a:spcPct val="20000"/>
                </a:spcBef>
                <a:spcAft>
                  <a:spcPct val="20000"/>
                </a:spcAft>
                <a:buClr>
                  <a:srgbClr val="0033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algn="l" eaLnBrk="0" hangingPunct="0">
                <a:lnSpc>
                  <a:spcPct val="120000"/>
                </a:lnSpc>
                <a:spcBef>
                  <a:spcPct val="20000"/>
                </a:spcBef>
                <a:spcAft>
                  <a:spcPct val="20000"/>
                </a:spcAft>
                <a:buClr>
                  <a:srgbClr val="003399"/>
                </a:buClr>
                <a:buFont typeface="Wingdings" panose="05000000000000000000" pitchFamily="2" charset="2"/>
                <a:buChar char="Ø"/>
                <a:defRPr sz="22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algn="l" eaLnBrk="0" hangingPunct="0">
                <a:lnSpc>
                  <a:spcPct val="120000"/>
                </a:lnSpc>
                <a:spcBef>
                  <a:spcPct val="20000"/>
                </a:spcBef>
                <a:spcAft>
                  <a:spcPct val="20000"/>
                </a:spcAft>
                <a:buClr>
                  <a:srgbClr val="003399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algn="l" eaLnBrk="0" hangingPunct="0">
                <a:lnSpc>
                  <a:spcPct val="120000"/>
                </a:lnSpc>
                <a:spcBef>
                  <a:spcPct val="20000"/>
                </a:spcBef>
                <a:spcAft>
                  <a:spcPct val="20000"/>
                </a:spcAft>
                <a:buClr>
                  <a:srgbClr val="003399"/>
                </a:buClr>
                <a:buChar char="o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algn="l" eaLnBrk="0" hangingPunct="0">
                <a:lnSpc>
                  <a:spcPct val="120000"/>
                </a:lnSpc>
                <a:spcBef>
                  <a:spcPct val="20000"/>
                </a:spcBef>
                <a:spcAft>
                  <a:spcPct val="20000"/>
                </a:spcAft>
                <a:buClr>
                  <a:srgbClr val="003399"/>
                </a:buClr>
                <a:buFont typeface="Wingdings" panose="05000000000000000000" pitchFamily="2" charset="2"/>
                <a:buChar char="§"/>
                <a:defRPr sz="16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20000"/>
                </a:spcAft>
                <a:buClr>
                  <a:srgbClr val="003399"/>
                </a:buClr>
                <a:buFont typeface="Wingdings" panose="05000000000000000000" pitchFamily="2" charset="2"/>
                <a:buChar char="§"/>
                <a:defRPr sz="16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20000"/>
                </a:spcAft>
                <a:buClr>
                  <a:srgbClr val="003399"/>
                </a:buClr>
                <a:buFont typeface="Wingdings" panose="05000000000000000000" pitchFamily="2" charset="2"/>
                <a:buChar char="§"/>
                <a:defRPr sz="16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20000"/>
                </a:spcAft>
                <a:buClr>
                  <a:srgbClr val="003399"/>
                </a:buClr>
                <a:buFont typeface="Wingdings" panose="05000000000000000000" pitchFamily="2" charset="2"/>
                <a:buChar char="§"/>
                <a:defRPr sz="16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20000"/>
                </a:spcAft>
                <a:buClr>
                  <a:srgbClr val="003399"/>
                </a:buClr>
                <a:buFont typeface="Wingdings" panose="05000000000000000000" pitchFamily="2" charset="2"/>
                <a:buChar char="§"/>
                <a:defRPr sz="16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US" altLang="de-DE" sz="1200">
                  <a:solidFill>
                    <a:schemeClr val="bg1"/>
                  </a:solidFill>
                </a:rPr>
                <a:t>VPUF, sealed head</a:t>
              </a:r>
            </a:p>
          </p:txBody>
        </p:sp>
        <p:sp>
          <p:nvSpPr>
            <p:cNvPr id="23" name="Line 24"/>
            <p:cNvSpPr>
              <a:spLocks noChangeShapeType="1"/>
            </p:cNvSpPr>
            <p:nvPr/>
          </p:nvSpPr>
          <p:spPr bwMode="auto">
            <a:xfrm flipH="1" flipV="1">
              <a:off x="4706" y="6742"/>
              <a:ext cx="528" cy="3"/>
            </a:xfrm>
            <a:prstGeom prst="line">
              <a:avLst/>
            </a:prstGeom>
            <a:noFill/>
            <a:ln w="31750">
              <a:solidFill>
                <a:srgbClr val="00CC99"/>
              </a:solidFill>
              <a:round/>
              <a:headEnd/>
              <a:tailEnd type="triangle" w="sm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24" name="Rectangle 25"/>
            <p:cNvSpPr>
              <a:spLocks noChangeArrowheads="1"/>
            </p:cNvSpPr>
            <p:nvPr/>
          </p:nvSpPr>
          <p:spPr bwMode="auto">
            <a:xfrm>
              <a:off x="3501" y="8541"/>
              <a:ext cx="5580" cy="1260"/>
            </a:xfrm>
            <a:prstGeom prst="rect">
              <a:avLst/>
            </a:prstGeom>
            <a:solidFill>
              <a:srgbClr val="FFCC99">
                <a:alpha val="50195"/>
              </a:srgbClr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 algn="l" eaLnBrk="0" hangingPunct="0">
                <a:lnSpc>
                  <a:spcPct val="120000"/>
                </a:lnSpc>
                <a:spcBef>
                  <a:spcPct val="20000"/>
                </a:spcBef>
                <a:spcAft>
                  <a:spcPct val="20000"/>
                </a:spcAft>
                <a:buClr>
                  <a:srgbClr val="0033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algn="l" eaLnBrk="0" hangingPunct="0">
                <a:lnSpc>
                  <a:spcPct val="120000"/>
                </a:lnSpc>
                <a:spcBef>
                  <a:spcPct val="20000"/>
                </a:spcBef>
                <a:spcAft>
                  <a:spcPct val="20000"/>
                </a:spcAft>
                <a:buClr>
                  <a:srgbClr val="003399"/>
                </a:buClr>
                <a:buFont typeface="Wingdings" panose="05000000000000000000" pitchFamily="2" charset="2"/>
                <a:buChar char="Ø"/>
                <a:defRPr sz="22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algn="l" eaLnBrk="0" hangingPunct="0">
                <a:lnSpc>
                  <a:spcPct val="120000"/>
                </a:lnSpc>
                <a:spcBef>
                  <a:spcPct val="20000"/>
                </a:spcBef>
                <a:spcAft>
                  <a:spcPct val="20000"/>
                </a:spcAft>
                <a:buClr>
                  <a:srgbClr val="003399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algn="l" eaLnBrk="0" hangingPunct="0">
                <a:lnSpc>
                  <a:spcPct val="120000"/>
                </a:lnSpc>
                <a:spcBef>
                  <a:spcPct val="20000"/>
                </a:spcBef>
                <a:spcAft>
                  <a:spcPct val="20000"/>
                </a:spcAft>
                <a:buClr>
                  <a:srgbClr val="003399"/>
                </a:buClr>
                <a:buChar char="o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algn="l" eaLnBrk="0" hangingPunct="0">
                <a:lnSpc>
                  <a:spcPct val="120000"/>
                </a:lnSpc>
                <a:spcBef>
                  <a:spcPct val="20000"/>
                </a:spcBef>
                <a:spcAft>
                  <a:spcPct val="20000"/>
                </a:spcAft>
                <a:buClr>
                  <a:srgbClr val="003399"/>
                </a:buClr>
                <a:buFont typeface="Wingdings" panose="05000000000000000000" pitchFamily="2" charset="2"/>
                <a:buChar char="§"/>
                <a:defRPr sz="16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20000"/>
                </a:spcAft>
                <a:buClr>
                  <a:srgbClr val="003399"/>
                </a:buClr>
                <a:buFont typeface="Wingdings" panose="05000000000000000000" pitchFamily="2" charset="2"/>
                <a:buChar char="§"/>
                <a:defRPr sz="16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20000"/>
                </a:spcAft>
                <a:buClr>
                  <a:srgbClr val="003399"/>
                </a:buClr>
                <a:buFont typeface="Wingdings" panose="05000000000000000000" pitchFamily="2" charset="2"/>
                <a:buChar char="§"/>
                <a:defRPr sz="16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20000"/>
                </a:spcAft>
                <a:buClr>
                  <a:srgbClr val="003399"/>
                </a:buClr>
                <a:buFont typeface="Wingdings" panose="05000000000000000000" pitchFamily="2" charset="2"/>
                <a:buChar char="§"/>
                <a:defRPr sz="16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20000"/>
                </a:spcAft>
                <a:buClr>
                  <a:srgbClr val="003399"/>
                </a:buClr>
                <a:buFont typeface="Wingdings" panose="05000000000000000000" pitchFamily="2" charset="2"/>
                <a:buChar char="§"/>
                <a:defRPr sz="16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r" ea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endParaRPr lang="de-DE" altLang="de-DE" sz="900">
                <a:solidFill>
                  <a:schemeClr val="bg1"/>
                </a:solidFill>
              </a:endParaRPr>
            </a:p>
          </p:txBody>
        </p:sp>
        <p:sp>
          <p:nvSpPr>
            <p:cNvPr id="25" name="Text Box 26"/>
            <p:cNvSpPr txBox="1">
              <a:spLocks noChangeArrowheads="1"/>
            </p:cNvSpPr>
            <p:nvPr/>
          </p:nvSpPr>
          <p:spPr bwMode="auto">
            <a:xfrm>
              <a:off x="4761" y="8862"/>
              <a:ext cx="3240" cy="7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 eaLnBrk="0" hangingPunct="0">
                <a:lnSpc>
                  <a:spcPct val="120000"/>
                </a:lnSpc>
                <a:spcBef>
                  <a:spcPct val="20000"/>
                </a:spcBef>
                <a:spcAft>
                  <a:spcPct val="20000"/>
                </a:spcAft>
                <a:buClr>
                  <a:srgbClr val="0033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algn="l" eaLnBrk="0" hangingPunct="0">
                <a:lnSpc>
                  <a:spcPct val="120000"/>
                </a:lnSpc>
                <a:spcBef>
                  <a:spcPct val="20000"/>
                </a:spcBef>
                <a:spcAft>
                  <a:spcPct val="20000"/>
                </a:spcAft>
                <a:buClr>
                  <a:srgbClr val="003399"/>
                </a:buClr>
                <a:buFont typeface="Wingdings" panose="05000000000000000000" pitchFamily="2" charset="2"/>
                <a:buChar char="Ø"/>
                <a:defRPr sz="22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algn="l" eaLnBrk="0" hangingPunct="0">
                <a:lnSpc>
                  <a:spcPct val="120000"/>
                </a:lnSpc>
                <a:spcBef>
                  <a:spcPct val="20000"/>
                </a:spcBef>
                <a:spcAft>
                  <a:spcPct val="20000"/>
                </a:spcAft>
                <a:buClr>
                  <a:srgbClr val="003399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algn="l" eaLnBrk="0" hangingPunct="0">
                <a:lnSpc>
                  <a:spcPct val="120000"/>
                </a:lnSpc>
                <a:spcBef>
                  <a:spcPct val="20000"/>
                </a:spcBef>
                <a:spcAft>
                  <a:spcPct val="20000"/>
                </a:spcAft>
                <a:buClr>
                  <a:srgbClr val="003399"/>
                </a:buClr>
                <a:buChar char="o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algn="l" eaLnBrk="0" hangingPunct="0">
                <a:lnSpc>
                  <a:spcPct val="120000"/>
                </a:lnSpc>
                <a:spcBef>
                  <a:spcPct val="20000"/>
                </a:spcBef>
                <a:spcAft>
                  <a:spcPct val="20000"/>
                </a:spcAft>
                <a:buClr>
                  <a:srgbClr val="003399"/>
                </a:buClr>
                <a:buFont typeface="Wingdings" panose="05000000000000000000" pitchFamily="2" charset="2"/>
                <a:buChar char="§"/>
                <a:defRPr sz="16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20000"/>
                </a:spcAft>
                <a:buClr>
                  <a:srgbClr val="003399"/>
                </a:buClr>
                <a:buFont typeface="Wingdings" panose="05000000000000000000" pitchFamily="2" charset="2"/>
                <a:buChar char="§"/>
                <a:defRPr sz="16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20000"/>
                </a:spcAft>
                <a:buClr>
                  <a:srgbClr val="003399"/>
                </a:buClr>
                <a:buFont typeface="Wingdings" panose="05000000000000000000" pitchFamily="2" charset="2"/>
                <a:buChar char="§"/>
                <a:defRPr sz="16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20000"/>
                </a:spcAft>
                <a:buClr>
                  <a:srgbClr val="003399"/>
                </a:buClr>
                <a:buFont typeface="Wingdings" panose="05000000000000000000" pitchFamily="2" charset="2"/>
                <a:buChar char="§"/>
                <a:defRPr sz="16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20000"/>
                </a:spcAft>
                <a:buClr>
                  <a:srgbClr val="003399"/>
                </a:buClr>
                <a:buFont typeface="Wingdings" panose="05000000000000000000" pitchFamily="2" charset="2"/>
                <a:buChar char="§"/>
                <a:defRPr sz="16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US" altLang="de-DE" sz="1200" dirty="0">
                  <a:solidFill>
                    <a:schemeClr val="bg1"/>
                  </a:solidFill>
                </a:rPr>
                <a:t>Tunable ultra-fast </a:t>
              </a:r>
              <a:r>
                <a:rPr lang="en-US" altLang="de-DE" sz="1200" dirty="0" err="1">
                  <a:solidFill>
                    <a:schemeClr val="bg1"/>
                  </a:solidFill>
                </a:rPr>
                <a:t>Ti:s</a:t>
              </a:r>
              <a:r>
                <a:rPr lang="en-US" altLang="de-DE" sz="1200" dirty="0">
                  <a:solidFill>
                    <a:schemeClr val="bg1"/>
                  </a:solidFill>
                </a:rPr>
                <a:t> cavity</a:t>
              </a:r>
            </a:p>
            <a:p>
              <a:pPr algn="ctr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US" altLang="de-DE" sz="1200" dirty="0">
                  <a:solidFill>
                    <a:schemeClr val="bg1"/>
                  </a:solidFill>
                </a:rPr>
                <a:t>(utilizing Power Pulse system)</a:t>
              </a:r>
            </a:p>
          </p:txBody>
        </p:sp>
        <p:sp>
          <p:nvSpPr>
            <p:cNvPr id="26" name="Rectangle 27"/>
            <p:cNvSpPr>
              <a:spLocks noChangeArrowheads="1"/>
            </p:cNvSpPr>
            <p:nvPr/>
          </p:nvSpPr>
          <p:spPr bwMode="auto">
            <a:xfrm rot="9141">
              <a:off x="8620" y="8933"/>
              <a:ext cx="174" cy="485"/>
            </a:xfrm>
            <a:prstGeom prst="rect">
              <a:avLst/>
            </a:prstGeom>
            <a:solidFill>
              <a:srgbClr val="CC99FF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lnSpc>
                  <a:spcPct val="120000"/>
                </a:lnSpc>
                <a:spcBef>
                  <a:spcPct val="20000"/>
                </a:spcBef>
                <a:spcAft>
                  <a:spcPct val="20000"/>
                </a:spcAft>
                <a:buClr>
                  <a:srgbClr val="0033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algn="l" eaLnBrk="0" hangingPunct="0">
                <a:lnSpc>
                  <a:spcPct val="120000"/>
                </a:lnSpc>
                <a:spcBef>
                  <a:spcPct val="20000"/>
                </a:spcBef>
                <a:spcAft>
                  <a:spcPct val="20000"/>
                </a:spcAft>
                <a:buClr>
                  <a:srgbClr val="003399"/>
                </a:buClr>
                <a:buFont typeface="Wingdings" panose="05000000000000000000" pitchFamily="2" charset="2"/>
                <a:buChar char="Ø"/>
                <a:defRPr sz="22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algn="l" eaLnBrk="0" hangingPunct="0">
                <a:lnSpc>
                  <a:spcPct val="120000"/>
                </a:lnSpc>
                <a:spcBef>
                  <a:spcPct val="20000"/>
                </a:spcBef>
                <a:spcAft>
                  <a:spcPct val="20000"/>
                </a:spcAft>
                <a:buClr>
                  <a:srgbClr val="003399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algn="l" eaLnBrk="0" hangingPunct="0">
                <a:lnSpc>
                  <a:spcPct val="120000"/>
                </a:lnSpc>
                <a:spcBef>
                  <a:spcPct val="20000"/>
                </a:spcBef>
                <a:spcAft>
                  <a:spcPct val="20000"/>
                </a:spcAft>
                <a:buClr>
                  <a:srgbClr val="003399"/>
                </a:buClr>
                <a:buChar char="o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algn="l" eaLnBrk="0" hangingPunct="0">
                <a:lnSpc>
                  <a:spcPct val="120000"/>
                </a:lnSpc>
                <a:spcBef>
                  <a:spcPct val="20000"/>
                </a:spcBef>
                <a:spcAft>
                  <a:spcPct val="20000"/>
                </a:spcAft>
                <a:buClr>
                  <a:srgbClr val="003399"/>
                </a:buClr>
                <a:buFont typeface="Wingdings" panose="05000000000000000000" pitchFamily="2" charset="2"/>
                <a:buChar char="§"/>
                <a:defRPr sz="16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20000"/>
                </a:spcAft>
                <a:buClr>
                  <a:srgbClr val="003399"/>
                </a:buClr>
                <a:buFont typeface="Wingdings" panose="05000000000000000000" pitchFamily="2" charset="2"/>
                <a:buChar char="§"/>
                <a:defRPr sz="16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20000"/>
                </a:spcAft>
                <a:buClr>
                  <a:srgbClr val="003399"/>
                </a:buClr>
                <a:buFont typeface="Wingdings" panose="05000000000000000000" pitchFamily="2" charset="2"/>
                <a:buChar char="§"/>
                <a:defRPr sz="16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20000"/>
                </a:spcAft>
                <a:buClr>
                  <a:srgbClr val="003399"/>
                </a:buClr>
                <a:buFont typeface="Wingdings" panose="05000000000000000000" pitchFamily="2" charset="2"/>
                <a:buChar char="§"/>
                <a:defRPr sz="16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20000"/>
                </a:spcAft>
                <a:buClr>
                  <a:srgbClr val="003399"/>
                </a:buClr>
                <a:buFont typeface="Wingdings" panose="05000000000000000000" pitchFamily="2" charset="2"/>
                <a:buChar char="§"/>
                <a:defRPr sz="16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r" ea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endParaRPr lang="de-DE" altLang="de-DE" sz="900">
                <a:solidFill>
                  <a:schemeClr val="bg1"/>
                </a:solidFill>
              </a:endParaRPr>
            </a:p>
          </p:txBody>
        </p:sp>
        <p:sp>
          <p:nvSpPr>
            <p:cNvPr id="27" name="Line 28"/>
            <p:cNvSpPr>
              <a:spLocks noChangeShapeType="1"/>
            </p:cNvSpPr>
            <p:nvPr/>
          </p:nvSpPr>
          <p:spPr bwMode="auto">
            <a:xfrm flipH="1" flipV="1">
              <a:off x="8445" y="9169"/>
              <a:ext cx="155" cy="2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8" name="Line 29"/>
            <p:cNvSpPr>
              <a:spLocks noChangeShapeType="1"/>
            </p:cNvSpPr>
            <p:nvPr/>
          </p:nvSpPr>
          <p:spPr bwMode="auto">
            <a:xfrm>
              <a:off x="8436" y="8559"/>
              <a:ext cx="0" cy="126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9" name="Text Box 30"/>
            <p:cNvSpPr txBox="1">
              <a:spLocks noChangeArrowheads="1"/>
            </p:cNvSpPr>
            <p:nvPr/>
          </p:nvSpPr>
          <p:spPr bwMode="auto">
            <a:xfrm>
              <a:off x="8227" y="8558"/>
              <a:ext cx="1098" cy="4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 eaLnBrk="0" hangingPunct="0">
                <a:lnSpc>
                  <a:spcPct val="120000"/>
                </a:lnSpc>
                <a:spcBef>
                  <a:spcPct val="20000"/>
                </a:spcBef>
                <a:spcAft>
                  <a:spcPct val="20000"/>
                </a:spcAft>
                <a:buClr>
                  <a:srgbClr val="0033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algn="l" eaLnBrk="0" hangingPunct="0">
                <a:lnSpc>
                  <a:spcPct val="120000"/>
                </a:lnSpc>
                <a:spcBef>
                  <a:spcPct val="20000"/>
                </a:spcBef>
                <a:spcAft>
                  <a:spcPct val="20000"/>
                </a:spcAft>
                <a:buClr>
                  <a:srgbClr val="003399"/>
                </a:buClr>
                <a:buFont typeface="Wingdings" panose="05000000000000000000" pitchFamily="2" charset="2"/>
                <a:buChar char="Ø"/>
                <a:defRPr sz="22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algn="l" eaLnBrk="0" hangingPunct="0">
                <a:lnSpc>
                  <a:spcPct val="120000"/>
                </a:lnSpc>
                <a:spcBef>
                  <a:spcPct val="20000"/>
                </a:spcBef>
                <a:spcAft>
                  <a:spcPct val="20000"/>
                </a:spcAft>
                <a:buClr>
                  <a:srgbClr val="003399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algn="l" eaLnBrk="0" hangingPunct="0">
                <a:lnSpc>
                  <a:spcPct val="120000"/>
                </a:lnSpc>
                <a:spcBef>
                  <a:spcPct val="20000"/>
                </a:spcBef>
                <a:spcAft>
                  <a:spcPct val="20000"/>
                </a:spcAft>
                <a:buClr>
                  <a:srgbClr val="003399"/>
                </a:buClr>
                <a:buChar char="o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algn="l" eaLnBrk="0" hangingPunct="0">
                <a:lnSpc>
                  <a:spcPct val="120000"/>
                </a:lnSpc>
                <a:spcBef>
                  <a:spcPct val="20000"/>
                </a:spcBef>
                <a:spcAft>
                  <a:spcPct val="20000"/>
                </a:spcAft>
                <a:buClr>
                  <a:srgbClr val="003399"/>
                </a:buClr>
                <a:buFont typeface="Wingdings" panose="05000000000000000000" pitchFamily="2" charset="2"/>
                <a:buChar char="§"/>
                <a:defRPr sz="16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20000"/>
                </a:spcAft>
                <a:buClr>
                  <a:srgbClr val="003399"/>
                </a:buClr>
                <a:buFont typeface="Wingdings" panose="05000000000000000000" pitchFamily="2" charset="2"/>
                <a:buChar char="§"/>
                <a:defRPr sz="16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20000"/>
                </a:spcAft>
                <a:buClr>
                  <a:srgbClr val="003399"/>
                </a:buClr>
                <a:buFont typeface="Wingdings" panose="05000000000000000000" pitchFamily="2" charset="2"/>
                <a:buChar char="§"/>
                <a:defRPr sz="16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20000"/>
                </a:spcAft>
                <a:buClr>
                  <a:srgbClr val="003399"/>
                </a:buClr>
                <a:buFont typeface="Wingdings" panose="05000000000000000000" pitchFamily="2" charset="2"/>
                <a:buChar char="§"/>
                <a:defRPr sz="16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20000"/>
                </a:spcAft>
                <a:buClr>
                  <a:srgbClr val="003399"/>
                </a:buClr>
                <a:buFont typeface="Wingdings" panose="05000000000000000000" pitchFamily="2" charset="2"/>
                <a:buChar char="§"/>
                <a:defRPr sz="16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US" altLang="de-DE" sz="1200">
                  <a:solidFill>
                    <a:schemeClr val="bg1"/>
                  </a:solidFill>
                </a:rPr>
                <a:t>CPT</a:t>
              </a:r>
            </a:p>
          </p:txBody>
        </p:sp>
        <p:sp>
          <p:nvSpPr>
            <p:cNvPr id="30" name="Line 31"/>
            <p:cNvSpPr>
              <a:spLocks noChangeShapeType="1"/>
            </p:cNvSpPr>
            <p:nvPr/>
          </p:nvSpPr>
          <p:spPr bwMode="auto">
            <a:xfrm flipH="1" flipV="1">
              <a:off x="3943" y="9160"/>
              <a:ext cx="176" cy="1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31" name="Line 32"/>
            <p:cNvSpPr>
              <a:spLocks noChangeShapeType="1"/>
            </p:cNvSpPr>
            <p:nvPr/>
          </p:nvSpPr>
          <p:spPr bwMode="auto">
            <a:xfrm flipH="1">
              <a:off x="3076" y="9162"/>
              <a:ext cx="830" cy="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32" name="Rectangle 33"/>
            <p:cNvSpPr>
              <a:spLocks noChangeArrowheads="1"/>
            </p:cNvSpPr>
            <p:nvPr/>
          </p:nvSpPr>
          <p:spPr bwMode="auto">
            <a:xfrm rot="9141">
              <a:off x="3780" y="8925"/>
              <a:ext cx="174" cy="485"/>
            </a:xfrm>
            <a:prstGeom prst="rect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lnSpc>
                  <a:spcPct val="120000"/>
                </a:lnSpc>
                <a:spcBef>
                  <a:spcPct val="20000"/>
                </a:spcBef>
                <a:spcAft>
                  <a:spcPct val="20000"/>
                </a:spcAft>
                <a:buClr>
                  <a:srgbClr val="0033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algn="l" eaLnBrk="0" hangingPunct="0">
                <a:lnSpc>
                  <a:spcPct val="120000"/>
                </a:lnSpc>
                <a:spcBef>
                  <a:spcPct val="20000"/>
                </a:spcBef>
                <a:spcAft>
                  <a:spcPct val="20000"/>
                </a:spcAft>
                <a:buClr>
                  <a:srgbClr val="003399"/>
                </a:buClr>
                <a:buFont typeface="Wingdings" panose="05000000000000000000" pitchFamily="2" charset="2"/>
                <a:buChar char="Ø"/>
                <a:defRPr sz="22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algn="l" eaLnBrk="0" hangingPunct="0">
                <a:lnSpc>
                  <a:spcPct val="120000"/>
                </a:lnSpc>
                <a:spcBef>
                  <a:spcPct val="20000"/>
                </a:spcBef>
                <a:spcAft>
                  <a:spcPct val="20000"/>
                </a:spcAft>
                <a:buClr>
                  <a:srgbClr val="003399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algn="l" eaLnBrk="0" hangingPunct="0">
                <a:lnSpc>
                  <a:spcPct val="120000"/>
                </a:lnSpc>
                <a:spcBef>
                  <a:spcPct val="20000"/>
                </a:spcBef>
                <a:spcAft>
                  <a:spcPct val="20000"/>
                </a:spcAft>
                <a:buClr>
                  <a:srgbClr val="003399"/>
                </a:buClr>
                <a:buChar char="o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algn="l" eaLnBrk="0" hangingPunct="0">
                <a:lnSpc>
                  <a:spcPct val="120000"/>
                </a:lnSpc>
                <a:spcBef>
                  <a:spcPct val="20000"/>
                </a:spcBef>
                <a:spcAft>
                  <a:spcPct val="20000"/>
                </a:spcAft>
                <a:buClr>
                  <a:srgbClr val="003399"/>
                </a:buClr>
                <a:buFont typeface="Wingdings" panose="05000000000000000000" pitchFamily="2" charset="2"/>
                <a:buChar char="§"/>
                <a:defRPr sz="16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20000"/>
                </a:spcAft>
                <a:buClr>
                  <a:srgbClr val="003399"/>
                </a:buClr>
                <a:buFont typeface="Wingdings" panose="05000000000000000000" pitchFamily="2" charset="2"/>
                <a:buChar char="§"/>
                <a:defRPr sz="16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20000"/>
                </a:spcAft>
                <a:buClr>
                  <a:srgbClr val="003399"/>
                </a:buClr>
                <a:buFont typeface="Wingdings" panose="05000000000000000000" pitchFamily="2" charset="2"/>
                <a:buChar char="§"/>
                <a:defRPr sz="16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20000"/>
                </a:spcAft>
                <a:buClr>
                  <a:srgbClr val="003399"/>
                </a:buClr>
                <a:buFont typeface="Wingdings" panose="05000000000000000000" pitchFamily="2" charset="2"/>
                <a:buChar char="§"/>
                <a:defRPr sz="16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20000"/>
                </a:spcAft>
                <a:buClr>
                  <a:srgbClr val="003399"/>
                </a:buClr>
                <a:buFont typeface="Wingdings" panose="05000000000000000000" pitchFamily="2" charset="2"/>
                <a:buChar char="§"/>
                <a:defRPr sz="16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r" ea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endParaRPr lang="de-DE" altLang="de-DE" sz="900">
                <a:solidFill>
                  <a:schemeClr val="bg1"/>
                </a:solidFill>
              </a:endParaRPr>
            </a:p>
          </p:txBody>
        </p:sp>
        <p:sp>
          <p:nvSpPr>
            <p:cNvPr id="33" name="Text Box 34"/>
            <p:cNvSpPr txBox="1">
              <a:spLocks noChangeArrowheads="1"/>
            </p:cNvSpPr>
            <p:nvPr/>
          </p:nvSpPr>
          <p:spPr bwMode="auto">
            <a:xfrm>
              <a:off x="3439" y="8578"/>
              <a:ext cx="900" cy="4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 eaLnBrk="0" hangingPunct="0">
                <a:lnSpc>
                  <a:spcPct val="120000"/>
                </a:lnSpc>
                <a:spcBef>
                  <a:spcPct val="20000"/>
                </a:spcBef>
                <a:spcAft>
                  <a:spcPct val="20000"/>
                </a:spcAft>
                <a:buClr>
                  <a:srgbClr val="0033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algn="l" eaLnBrk="0" hangingPunct="0">
                <a:lnSpc>
                  <a:spcPct val="120000"/>
                </a:lnSpc>
                <a:spcBef>
                  <a:spcPct val="20000"/>
                </a:spcBef>
                <a:spcAft>
                  <a:spcPct val="20000"/>
                </a:spcAft>
                <a:buClr>
                  <a:srgbClr val="003399"/>
                </a:buClr>
                <a:buFont typeface="Wingdings" panose="05000000000000000000" pitchFamily="2" charset="2"/>
                <a:buChar char="Ø"/>
                <a:defRPr sz="22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algn="l" eaLnBrk="0" hangingPunct="0">
                <a:lnSpc>
                  <a:spcPct val="120000"/>
                </a:lnSpc>
                <a:spcBef>
                  <a:spcPct val="20000"/>
                </a:spcBef>
                <a:spcAft>
                  <a:spcPct val="20000"/>
                </a:spcAft>
                <a:buClr>
                  <a:srgbClr val="003399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algn="l" eaLnBrk="0" hangingPunct="0">
                <a:lnSpc>
                  <a:spcPct val="120000"/>
                </a:lnSpc>
                <a:spcBef>
                  <a:spcPct val="20000"/>
                </a:spcBef>
                <a:spcAft>
                  <a:spcPct val="20000"/>
                </a:spcAft>
                <a:buClr>
                  <a:srgbClr val="003399"/>
                </a:buClr>
                <a:buChar char="o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algn="l" eaLnBrk="0" hangingPunct="0">
                <a:lnSpc>
                  <a:spcPct val="120000"/>
                </a:lnSpc>
                <a:spcBef>
                  <a:spcPct val="20000"/>
                </a:spcBef>
                <a:spcAft>
                  <a:spcPct val="20000"/>
                </a:spcAft>
                <a:buClr>
                  <a:srgbClr val="003399"/>
                </a:buClr>
                <a:buFont typeface="Wingdings" panose="05000000000000000000" pitchFamily="2" charset="2"/>
                <a:buChar char="§"/>
                <a:defRPr sz="16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20000"/>
                </a:spcAft>
                <a:buClr>
                  <a:srgbClr val="003399"/>
                </a:buClr>
                <a:buFont typeface="Wingdings" panose="05000000000000000000" pitchFamily="2" charset="2"/>
                <a:buChar char="§"/>
                <a:defRPr sz="16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20000"/>
                </a:spcAft>
                <a:buClr>
                  <a:srgbClr val="003399"/>
                </a:buClr>
                <a:buFont typeface="Wingdings" panose="05000000000000000000" pitchFamily="2" charset="2"/>
                <a:buChar char="§"/>
                <a:defRPr sz="16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20000"/>
                </a:spcAft>
                <a:buClr>
                  <a:srgbClr val="003399"/>
                </a:buClr>
                <a:buFont typeface="Wingdings" panose="05000000000000000000" pitchFamily="2" charset="2"/>
                <a:buChar char="§"/>
                <a:defRPr sz="16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20000"/>
                </a:spcAft>
                <a:buClr>
                  <a:srgbClr val="003399"/>
                </a:buClr>
                <a:buFont typeface="Wingdings" panose="05000000000000000000" pitchFamily="2" charset="2"/>
                <a:buChar char="§"/>
                <a:defRPr sz="16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US" altLang="de-DE" sz="1200">
                  <a:solidFill>
                    <a:schemeClr val="bg1"/>
                  </a:solidFill>
                </a:rPr>
                <a:t>OC</a:t>
              </a:r>
            </a:p>
          </p:txBody>
        </p:sp>
        <p:sp>
          <p:nvSpPr>
            <p:cNvPr id="34" name="Line 35"/>
            <p:cNvSpPr>
              <a:spLocks noChangeShapeType="1"/>
            </p:cNvSpPr>
            <p:nvPr/>
          </p:nvSpPr>
          <p:spPr bwMode="auto">
            <a:xfrm>
              <a:off x="4131" y="8550"/>
              <a:ext cx="0" cy="126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35" name="Text Box 36"/>
            <p:cNvSpPr txBox="1">
              <a:spLocks noChangeArrowheads="1"/>
            </p:cNvSpPr>
            <p:nvPr/>
          </p:nvSpPr>
          <p:spPr bwMode="auto">
            <a:xfrm>
              <a:off x="3749" y="7215"/>
              <a:ext cx="1260" cy="7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 eaLnBrk="0" hangingPunct="0">
                <a:lnSpc>
                  <a:spcPct val="120000"/>
                </a:lnSpc>
                <a:spcBef>
                  <a:spcPct val="20000"/>
                </a:spcBef>
                <a:spcAft>
                  <a:spcPct val="20000"/>
                </a:spcAft>
                <a:buClr>
                  <a:srgbClr val="0033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algn="l" eaLnBrk="0" hangingPunct="0">
                <a:lnSpc>
                  <a:spcPct val="120000"/>
                </a:lnSpc>
                <a:spcBef>
                  <a:spcPct val="20000"/>
                </a:spcBef>
                <a:spcAft>
                  <a:spcPct val="20000"/>
                </a:spcAft>
                <a:buClr>
                  <a:srgbClr val="003399"/>
                </a:buClr>
                <a:buFont typeface="Wingdings" panose="05000000000000000000" pitchFamily="2" charset="2"/>
                <a:buChar char="Ø"/>
                <a:defRPr sz="22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algn="l" eaLnBrk="0" hangingPunct="0">
                <a:lnSpc>
                  <a:spcPct val="120000"/>
                </a:lnSpc>
                <a:spcBef>
                  <a:spcPct val="20000"/>
                </a:spcBef>
                <a:spcAft>
                  <a:spcPct val="20000"/>
                </a:spcAft>
                <a:buClr>
                  <a:srgbClr val="003399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algn="l" eaLnBrk="0" hangingPunct="0">
                <a:lnSpc>
                  <a:spcPct val="120000"/>
                </a:lnSpc>
                <a:spcBef>
                  <a:spcPct val="20000"/>
                </a:spcBef>
                <a:spcAft>
                  <a:spcPct val="20000"/>
                </a:spcAft>
                <a:buClr>
                  <a:srgbClr val="003399"/>
                </a:buClr>
                <a:buChar char="o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algn="l" eaLnBrk="0" hangingPunct="0">
                <a:lnSpc>
                  <a:spcPct val="120000"/>
                </a:lnSpc>
                <a:spcBef>
                  <a:spcPct val="20000"/>
                </a:spcBef>
                <a:spcAft>
                  <a:spcPct val="20000"/>
                </a:spcAft>
                <a:buClr>
                  <a:srgbClr val="003399"/>
                </a:buClr>
                <a:buFont typeface="Wingdings" panose="05000000000000000000" pitchFamily="2" charset="2"/>
                <a:buChar char="§"/>
                <a:defRPr sz="16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20000"/>
                </a:spcAft>
                <a:buClr>
                  <a:srgbClr val="003399"/>
                </a:buClr>
                <a:buFont typeface="Wingdings" panose="05000000000000000000" pitchFamily="2" charset="2"/>
                <a:buChar char="§"/>
                <a:defRPr sz="16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20000"/>
                </a:spcAft>
                <a:buClr>
                  <a:srgbClr val="003399"/>
                </a:buClr>
                <a:buFont typeface="Wingdings" panose="05000000000000000000" pitchFamily="2" charset="2"/>
                <a:buChar char="§"/>
                <a:defRPr sz="16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20000"/>
                </a:spcAft>
                <a:buClr>
                  <a:srgbClr val="003399"/>
                </a:buClr>
                <a:buFont typeface="Wingdings" panose="05000000000000000000" pitchFamily="2" charset="2"/>
                <a:buChar char="§"/>
                <a:defRPr sz="16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20000"/>
                </a:spcAft>
                <a:buClr>
                  <a:srgbClr val="003399"/>
                </a:buClr>
                <a:buFont typeface="Wingdings" panose="05000000000000000000" pitchFamily="2" charset="2"/>
                <a:buChar char="§"/>
                <a:defRPr sz="16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US" altLang="de-DE" sz="1200">
                  <a:solidFill>
                    <a:schemeClr val="bg1"/>
                  </a:solidFill>
                </a:rPr>
                <a:t>Pump optics</a:t>
              </a:r>
            </a:p>
          </p:txBody>
        </p:sp>
        <p:sp>
          <p:nvSpPr>
            <p:cNvPr id="36" name="Line 37"/>
            <p:cNvSpPr>
              <a:spLocks noChangeShapeType="1"/>
            </p:cNvSpPr>
            <p:nvPr/>
          </p:nvSpPr>
          <p:spPr bwMode="auto">
            <a:xfrm flipH="1">
              <a:off x="4431" y="8068"/>
              <a:ext cx="5" cy="493"/>
            </a:xfrm>
            <a:prstGeom prst="line">
              <a:avLst/>
            </a:prstGeom>
            <a:noFill/>
            <a:ln w="31750">
              <a:solidFill>
                <a:srgbClr val="00CC99"/>
              </a:solidFill>
              <a:round/>
              <a:headEnd/>
              <a:tailEnd type="triangle" w="sm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37" name="Line 38"/>
            <p:cNvSpPr>
              <a:spLocks noChangeShapeType="1"/>
            </p:cNvSpPr>
            <p:nvPr/>
          </p:nvSpPr>
          <p:spPr bwMode="auto">
            <a:xfrm>
              <a:off x="4421" y="6733"/>
              <a:ext cx="1682" cy="6"/>
            </a:xfrm>
            <a:prstGeom prst="line">
              <a:avLst/>
            </a:prstGeom>
            <a:noFill/>
            <a:ln w="31750">
              <a:solidFill>
                <a:srgbClr val="00CC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38" name="Line 39"/>
            <p:cNvSpPr>
              <a:spLocks noChangeShapeType="1"/>
            </p:cNvSpPr>
            <p:nvPr/>
          </p:nvSpPr>
          <p:spPr bwMode="auto">
            <a:xfrm flipV="1">
              <a:off x="3705" y="7143"/>
              <a:ext cx="1490" cy="8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39" name="Line 40"/>
            <p:cNvSpPr>
              <a:spLocks noChangeShapeType="1"/>
            </p:cNvSpPr>
            <p:nvPr/>
          </p:nvSpPr>
          <p:spPr bwMode="auto">
            <a:xfrm flipH="1">
              <a:off x="4423" y="6754"/>
              <a:ext cx="2" cy="390"/>
            </a:xfrm>
            <a:prstGeom prst="line">
              <a:avLst/>
            </a:prstGeom>
            <a:noFill/>
            <a:ln w="31750">
              <a:solidFill>
                <a:srgbClr val="00CC99"/>
              </a:solidFill>
              <a:round/>
              <a:headEnd/>
              <a:tailEnd type="none" w="sm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40" name="Rectangle 41"/>
            <p:cNvSpPr>
              <a:spLocks noChangeArrowheads="1"/>
            </p:cNvSpPr>
            <p:nvPr/>
          </p:nvSpPr>
          <p:spPr bwMode="auto">
            <a:xfrm rot="2485590">
              <a:off x="4272" y="6464"/>
              <a:ext cx="152" cy="482"/>
            </a:xfrm>
            <a:prstGeom prst="rect">
              <a:avLst/>
            </a:prstGeom>
            <a:solidFill>
              <a:srgbClr val="CC99FF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lnSpc>
                  <a:spcPct val="120000"/>
                </a:lnSpc>
                <a:spcBef>
                  <a:spcPct val="20000"/>
                </a:spcBef>
                <a:spcAft>
                  <a:spcPct val="20000"/>
                </a:spcAft>
                <a:buClr>
                  <a:srgbClr val="0033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algn="l" eaLnBrk="0" hangingPunct="0">
                <a:lnSpc>
                  <a:spcPct val="120000"/>
                </a:lnSpc>
                <a:spcBef>
                  <a:spcPct val="20000"/>
                </a:spcBef>
                <a:spcAft>
                  <a:spcPct val="20000"/>
                </a:spcAft>
                <a:buClr>
                  <a:srgbClr val="003399"/>
                </a:buClr>
                <a:buFont typeface="Wingdings" panose="05000000000000000000" pitchFamily="2" charset="2"/>
                <a:buChar char="Ø"/>
                <a:defRPr sz="22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algn="l" eaLnBrk="0" hangingPunct="0">
                <a:lnSpc>
                  <a:spcPct val="120000"/>
                </a:lnSpc>
                <a:spcBef>
                  <a:spcPct val="20000"/>
                </a:spcBef>
                <a:spcAft>
                  <a:spcPct val="20000"/>
                </a:spcAft>
                <a:buClr>
                  <a:srgbClr val="003399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algn="l" eaLnBrk="0" hangingPunct="0">
                <a:lnSpc>
                  <a:spcPct val="120000"/>
                </a:lnSpc>
                <a:spcBef>
                  <a:spcPct val="20000"/>
                </a:spcBef>
                <a:spcAft>
                  <a:spcPct val="20000"/>
                </a:spcAft>
                <a:buClr>
                  <a:srgbClr val="003399"/>
                </a:buClr>
                <a:buChar char="o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algn="l" eaLnBrk="0" hangingPunct="0">
                <a:lnSpc>
                  <a:spcPct val="120000"/>
                </a:lnSpc>
                <a:spcBef>
                  <a:spcPct val="20000"/>
                </a:spcBef>
                <a:spcAft>
                  <a:spcPct val="20000"/>
                </a:spcAft>
                <a:buClr>
                  <a:srgbClr val="003399"/>
                </a:buClr>
                <a:buFont typeface="Wingdings" panose="05000000000000000000" pitchFamily="2" charset="2"/>
                <a:buChar char="§"/>
                <a:defRPr sz="16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20000"/>
                </a:spcAft>
                <a:buClr>
                  <a:srgbClr val="003399"/>
                </a:buClr>
                <a:buFont typeface="Wingdings" panose="05000000000000000000" pitchFamily="2" charset="2"/>
                <a:buChar char="§"/>
                <a:defRPr sz="16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20000"/>
                </a:spcAft>
                <a:buClr>
                  <a:srgbClr val="003399"/>
                </a:buClr>
                <a:buFont typeface="Wingdings" panose="05000000000000000000" pitchFamily="2" charset="2"/>
                <a:buChar char="§"/>
                <a:defRPr sz="16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20000"/>
                </a:spcAft>
                <a:buClr>
                  <a:srgbClr val="003399"/>
                </a:buClr>
                <a:buFont typeface="Wingdings" panose="05000000000000000000" pitchFamily="2" charset="2"/>
                <a:buChar char="§"/>
                <a:defRPr sz="16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20000"/>
                </a:spcAft>
                <a:buClr>
                  <a:srgbClr val="003399"/>
                </a:buClr>
                <a:buFont typeface="Wingdings" panose="05000000000000000000" pitchFamily="2" charset="2"/>
                <a:buChar char="§"/>
                <a:defRPr sz="16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r" ea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endParaRPr lang="de-DE" altLang="de-DE" sz="900">
                <a:solidFill>
                  <a:schemeClr val="bg1"/>
                </a:solidFill>
              </a:endParaRPr>
            </a:p>
          </p:txBody>
        </p:sp>
        <p:sp>
          <p:nvSpPr>
            <p:cNvPr id="41" name="Rectangle 42"/>
            <p:cNvSpPr>
              <a:spLocks noChangeArrowheads="1"/>
            </p:cNvSpPr>
            <p:nvPr/>
          </p:nvSpPr>
          <p:spPr bwMode="auto">
            <a:xfrm>
              <a:off x="5402" y="6587"/>
              <a:ext cx="84" cy="339"/>
            </a:xfrm>
            <a:prstGeom prst="rect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lnSpc>
                  <a:spcPct val="120000"/>
                </a:lnSpc>
                <a:spcBef>
                  <a:spcPct val="20000"/>
                </a:spcBef>
                <a:spcAft>
                  <a:spcPct val="20000"/>
                </a:spcAft>
                <a:buClr>
                  <a:srgbClr val="0033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algn="l" eaLnBrk="0" hangingPunct="0">
                <a:lnSpc>
                  <a:spcPct val="120000"/>
                </a:lnSpc>
                <a:spcBef>
                  <a:spcPct val="20000"/>
                </a:spcBef>
                <a:spcAft>
                  <a:spcPct val="20000"/>
                </a:spcAft>
                <a:buClr>
                  <a:srgbClr val="003399"/>
                </a:buClr>
                <a:buFont typeface="Wingdings" panose="05000000000000000000" pitchFamily="2" charset="2"/>
                <a:buChar char="Ø"/>
                <a:defRPr sz="22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algn="l" eaLnBrk="0" hangingPunct="0">
                <a:lnSpc>
                  <a:spcPct val="120000"/>
                </a:lnSpc>
                <a:spcBef>
                  <a:spcPct val="20000"/>
                </a:spcBef>
                <a:spcAft>
                  <a:spcPct val="20000"/>
                </a:spcAft>
                <a:buClr>
                  <a:srgbClr val="003399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algn="l" eaLnBrk="0" hangingPunct="0">
                <a:lnSpc>
                  <a:spcPct val="120000"/>
                </a:lnSpc>
                <a:spcBef>
                  <a:spcPct val="20000"/>
                </a:spcBef>
                <a:spcAft>
                  <a:spcPct val="20000"/>
                </a:spcAft>
                <a:buClr>
                  <a:srgbClr val="003399"/>
                </a:buClr>
                <a:buChar char="o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algn="l" eaLnBrk="0" hangingPunct="0">
                <a:lnSpc>
                  <a:spcPct val="120000"/>
                </a:lnSpc>
                <a:spcBef>
                  <a:spcPct val="20000"/>
                </a:spcBef>
                <a:spcAft>
                  <a:spcPct val="20000"/>
                </a:spcAft>
                <a:buClr>
                  <a:srgbClr val="003399"/>
                </a:buClr>
                <a:buFont typeface="Wingdings" panose="05000000000000000000" pitchFamily="2" charset="2"/>
                <a:buChar char="§"/>
                <a:defRPr sz="16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20000"/>
                </a:spcAft>
                <a:buClr>
                  <a:srgbClr val="003399"/>
                </a:buClr>
                <a:buFont typeface="Wingdings" panose="05000000000000000000" pitchFamily="2" charset="2"/>
                <a:buChar char="§"/>
                <a:defRPr sz="16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20000"/>
                </a:spcAft>
                <a:buClr>
                  <a:srgbClr val="003399"/>
                </a:buClr>
                <a:buFont typeface="Wingdings" panose="05000000000000000000" pitchFamily="2" charset="2"/>
                <a:buChar char="§"/>
                <a:defRPr sz="16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20000"/>
                </a:spcAft>
                <a:buClr>
                  <a:srgbClr val="003399"/>
                </a:buClr>
                <a:buFont typeface="Wingdings" panose="05000000000000000000" pitchFamily="2" charset="2"/>
                <a:buChar char="§"/>
                <a:defRPr sz="16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20000"/>
                </a:spcAft>
                <a:buClr>
                  <a:srgbClr val="003399"/>
                </a:buClr>
                <a:buFont typeface="Wingdings" panose="05000000000000000000" pitchFamily="2" charset="2"/>
                <a:buChar char="§"/>
                <a:defRPr sz="16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r" ea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endParaRPr lang="de-DE" altLang="de-DE" sz="900">
                <a:solidFill>
                  <a:schemeClr val="bg1"/>
                </a:solidFill>
              </a:endParaRPr>
            </a:p>
          </p:txBody>
        </p:sp>
        <p:sp>
          <p:nvSpPr>
            <p:cNvPr id="42" name="Line 43"/>
            <p:cNvSpPr>
              <a:spLocks noChangeShapeType="1"/>
            </p:cNvSpPr>
            <p:nvPr/>
          </p:nvSpPr>
          <p:spPr bwMode="auto">
            <a:xfrm>
              <a:off x="5495" y="5873"/>
              <a:ext cx="2" cy="1599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43" name="Line 44"/>
            <p:cNvSpPr>
              <a:spLocks noChangeShapeType="1"/>
            </p:cNvSpPr>
            <p:nvPr/>
          </p:nvSpPr>
          <p:spPr bwMode="auto">
            <a:xfrm>
              <a:off x="5495" y="7470"/>
              <a:ext cx="4876" cy="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40574966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44233" y="2590588"/>
            <a:ext cx="6000141" cy="1849846"/>
          </a:xfrm>
        </p:spPr>
        <p:txBody>
          <a:bodyPr/>
          <a:lstStyle/>
          <a:p>
            <a:pPr>
              <a:buClr>
                <a:srgbClr val="004570"/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Models &amp; Specifications</a:t>
            </a:r>
          </a:p>
          <a:p>
            <a:pPr>
              <a:buClr>
                <a:srgbClr val="004570"/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VPUF Laser Basics</a:t>
            </a:r>
          </a:p>
          <a:p>
            <a:pPr>
              <a:buClr>
                <a:srgbClr val="004570"/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Differences between 90 &amp; 80 MHz Platforms</a:t>
            </a:r>
          </a:p>
          <a:p>
            <a:pPr>
              <a:buClr>
                <a:srgbClr val="004570"/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Laser Safety Review</a:t>
            </a:r>
          </a:p>
          <a:p>
            <a:pPr marL="0" indent="0">
              <a:buClr>
                <a:srgbClr val="004570"/>
              </a:buClr>
              <a:buNone/>
            </a:pPr>
            <a:endParaRPr lang="en-US" dirty="0" smtClean="0"/>
          </a:p>
        </p:txBody>
      </p:sp>
      <p:sp>
        <p:nvSpPr>
          <p:cNvPr id="5" name="Title 3"/>
          <p:cNvSpPr>
            <a:spLocks noGrp="1"/>
          </p:cNvSpPr>
          <p:nvPr>
            <p:ph type="title"/>
          </p:nvPr>
        </p:nvSpPr>
        <p:spPr>
          <a:xfrm>
            <a:off x="266353" y="-91108"/>
            <a:ext cx="7532323" cy="1143000"/>
          </a:xfrm>
        </p:spPr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092534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/>
          <p:cNvSpPr>
            <a:spLocks noGrp="1"/>
          </p:cNvSpPr>
          <p:nvPr>
            <p:ph type="title"/>
          </p:nvPr>
        </p:nvSpPr>
        <p:spPr>
          <a:xfrm>
            <a:off x="266353" y="-91108"/>
            <a:ext cx="7532323" cy="1143000"/>
          </a:xfrm>
        </p:spPr>
        <p:txBody>
          <a:bodyPr/>
          <a:lstStyle/>
          <a:p>
            <a:r>
              <a:rPr lang="en-US" dirty="0" smtClean="0"/>
              <a:t>Chameleon Laser Head – VPUF Cavity</a:t>
            </a:r>
            <a:endParaRPr lang="en-US" dirty="0"/>
          </a:p>
        </p:txBody>
      </p:sp>
      <p:sp>
        <p:nvSpPr>
          <p:cNvPr id="6" name="Line 4"/>
          <p:cNvSpPr>
            <a:spLocks noChangeShapeType="1"/>
          </p:cNvSpPr>
          <p:nvPr/>
        </p:nvSpPr>
        <p:spPr bwMode="auto">
          <a:xfrm flipH="1">
            <a:off x="2474913" y="3968750"/>
            <a:ext cx="990600" cy="4572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7" name="Line 5"/>
          <p:cNvSpPr>
            <a:spLocks noChangeShapeType="1"/>
          </p:cNvSpPr>
          <p:nvPr/>
        </p:nvSpPr>
        <p:spPr bwMode="auto">
          <a:xfrm flipV="1">
            <a:off x="2700338" y="5030788"/>
            <a:ext cx="1458912" cy="479425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8" name="Line 6"/>
          <p:cNvSpPr>
            <a:spLocks noChangeShapeType="1"/>
          </p:cNvSpPr>
          <p:nvPr/>
        </p:nvSpPr>
        <p:spPr bwMode="auto">
          <a:xfrm flipV="1">
            <a:off x="2700338" y="3986213"/>
            <a:ext cx="754062" cy="1509712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9" name="Rectangle 7" descr="5%"/>
          <p:cNvSpPr>
            <a:spLocks noChangeArrowheads="1"/>
          </p:cNvSpPr>
          <p:nvPr/>
        </p:nvSpPr>
        <p:spPr bwMode="auto">
          <a:xfrm rot="19242383">
            <a:off x="2562225" y="5273675"/>
            <a:ext cx="152400" cy="533400"/>
          </a:xfrm>
          <a:prstGeom prst="rect">
            <a:avLst/>
          </a:prstGeom>
          <a:pattFill prst="pct5">
            <a:fgClr>
              <a:srgbClr val="C0C0C0"/>
            </a:fgClr>
            <a:bgClr>
              <a:schemeClr val="bg1"/>
            </a:bgClr>
          </a:patt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l" ea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l" ea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Font typeface="Wingdings" panose="05000000000000000000" pitchFamily="2" charset="2"/>
              <a:buChar char="Ø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l" ea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l" ea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Char char="o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l" ea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de-DE" altLang="de-DE" sz="900">
              <a:solidFill>
                <a:schemeClr val="bg1"/>
              </a:solidFill>
            </a:endParaRPr>
          </a:p>
        </p:txBody>
      </p:sp>
      <p:sp>
        <p:nvSpPr>
          <p:cNvPr id="10" name="Rectangle 8" descr="5%"/>
          <p:cNvSpPr>
            <a:spLocks noChangeArrowheads="1"/>
          </p:cNvSpPr>
          <p:nvPr/>
        </p:nvSpPr>
        <p:spPr bwMode="auto">
          <a:xfrm>
            <a:off x="1920875" y="4767263"/>
            <a:ext cx="152400" cy="533400"/>
          </a:xfrm>
          <a:prstGeom prst="rect">
            <a:avLst/>
          </a:prstGeom>
          <a:pattFill prst="pct5">
            <a:fgClr>
              <a:srgbClr val="C0C0C0"/>
            </a:fgClr>
            <a:bgClr>
              <a:schemeClr val="bg1"/>
            </a:bgClr>
          </a:patt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l" ea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l" ea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Font typeface="Wingdings" panose="05000000000000000000" pitchFamily="2" charset="2"/>
              <a:buChar char="Ø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l" ea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l" ea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Char char="o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l" ea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de-DE" altLang="de-DE" sz="900">
              <a:solidFill>
                <a:schemeClr val="bg1"/>
              </a:solidFill>
            </a:endParaRPr>
          </a:p>
        </p:txBody>
      </p:sp>
      <p:sp>
        <p:nvSpPr>
          <p:cNvPr id="11" name="AutoShape 10"/>
          <p:cNvSpPr>
            <a:spLocks noChangeArrowheads="1"/>
          </p:cNvSpPr>
          <p:nvPr/>
        </p:nvSpPr>
        <p:spPr bwMode="auto">
          <a:xfrm rot="20256439">
            <a:off x="2778125" y="4116388"/>
            <a:ext cx="436563" cy="134937"/>
          </a:xfrm>
          <a:prstGeom prst="parallelogram">
            <a:avLst>
              <a:gd name="adj" fmla="val 80883"/>
            </a:avLst>
          </a:prstGeom>
          <a:solidFill>
            <a:srgbClr val="FF0000"/>
          </a:solidFill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l" ea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l" ea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Font typeface="Wingdings" panose="05000000000000000000" pitchFamily="2" charset="2"/>
              <a:buChar char="Ø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l" ea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l" ea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Char char="o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l" ea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de-DE" altLang="de-DE" sz="900">
              <a:solidFill>
                <a:schemeClr val="bg1"/>
              </a:solidFill>
            </a:endParaRPr>
          </a:p>
        </p:txBody>
      </p:sp>
      <p:sp>
        <p:nvSpPr>
          <p:cNvPr id="12" name="Line 11"/>
          <p:cNvSpPr>
            <a:spLocks noChangeShapeType="1"/>
          </p:cNvSpPr>
          <p:nvPr/>
        </p:nvSpPr>
        <p:spPr bwMode="auto">
          <a:xfrm flipH="1">
            <a:off x="2452688" y="2568575"/>
            <a:ext cx="2192337" cy="0"/>
          </a:xfrm>
          <a:prstGeom prst="line">
            <a:avLst/>
          </a:prstGeom>
          <a:noFill/>
          <a:ln w="38100">
            <a:solidFill>
              <a:srgbClr val="00FF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13" name="Line 12"/>
          <p:cNvSpPr>
            <a:spLocks noChangeShapeType="1"/>
          </p:cNvSpPr>
          <p:nvPr/>
        </p:nvSpPr>
        <p:spPr bwMode="auto">
          <a:xfrm>
            <a:off x="2452688" y="2565400"/>
            <a:ext cx="1843087" cy="971550"/>
          </a:xfrm>
          <a:prstGeom prst="line">
            <a:avLst/>
          </a:prstGeom>
          <a:noFill/>
          <a:ln w="38100">
            <a:solidFill>
              <a:srgbClr val="00FF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14" name="Line 13"/>
          <p:cNvSpPr>
            <a:spLocks noChangeShapeType="1"/>
          </p:cNvSpPr>
          <p:nvPr/>
        </p:nvSpPr>
        <p:spPr bwMode="auto">
          <a:xfrm flipV="1">
            <a:off x="3584575" y="3551238"/>
            <a:ext cx="727075" cy="363537"/>
          </a:xfrm>
          <a:prstGeom prst="line">
            <a:avLst/>
          </a:prstGeom>
          <a:noFill/>
          <a:ln w="38100">
            <a:solidFill>
              <a:srgbClr val="00FF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grpSp>
        <p:nvGrpSpPr>
          <p:cNvPr id="15" name="Group 14"/>
          <p:cNvGrpSpPr>
            <a:grpSpLocks/>
          </p:cNvGrpSpPr>
          <p:nvPr/>
        </p:nvGrpSpPr>
        <p:grpSpPr bwMode="auto">
          <a:xfrm>
            <a:off x="2144713" y="4608513"/>
            <a:ext cx="103187" cy="847725"/>
            <a:chOff x="3700" y="2802"/>
            <a:chExt cx="65" cy="534"/>
          </a:xfrm>
        </p:grpSpPr>
        <p:sp>
          <p:nvSpPr>
            <p:cNvPr id="16" name="AutoShape 15"/>
            <p:cNvSpPr>
              <a:spLocks noChangeArrowheads="1"/>
            </p:cNvSpPr>
            <p:nvPr/>
          </p:nvSpPr>
          <p:spPr bwMode="auto">
            <a:xfrm>
              <a:off x="3701" y="3144"/>
              <a:ext cx="64" cy="192"/>
            </a:xfrm>
            <a:prstGeom prst="triangle">
              <a:avLst>
                <a:gd name="adj" fmla="val 50000"/>
              </a:avLst>
            </a:prstGeom>
            <a:solidFill>
              <a:schemeClr val="tx2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l" eaLnBrk="0" hangingPunct="0">
                <a:lnSpc>
                  <a:spcPct val="120000"/>
                </a:lnSpc>
                <a:spcBef>
                  <a:spcPct val="20000"/>
                </a:spcBef>
                <a:spcAft>
                  <a:spcPct val="20000"/>
                </a:spcAft>
                <a:buClr>
                  <a:srgbClr val="0033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algn="l" eaLnBrk="0" hangingPunct="0">
                <a:lnSpc>
                  <a:spcPct val="120000"/>
                </a:lnSpc>
                <a:spcBef>
                  <a:spcPct val="20000"/>
                </a:spcBef>
                <a:spcAft>
                  <a:spcPct val="20000"/>
                </a:spcAft>
                <a:buClr>
                  <a:srgbClr val="003399"/>
                </a:buClr>
                <a:buFont typeface="Wingdings" panose="05000000000000000000" pitchFamily="2" charset="2"/>
                <a:buChar char="Ø"/>
                <a:defRPr sz="22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algn="l" eaLnBrk="0" hangingPunct="0">
                <a:lnSpc>
                  <a:spcPct val="120000"/>
                </a:lnSpc>
                <a:spcBef>
                  <a:spcPct val="20000"/>
                </a:spcBef>
                <a:spcAft>
                  <a:spcPct val="20000"/>
                </a:spcAft>
                <a:buClr>
                  <a:srgbClr val="003399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algn="l" eaLnBrk="0" hangingPunct="0">
                <a:lnSpc>
                  <a:spcPct val="120000"/>
                </a:lnSpc>
                <a:spcBef>
                  <a:spcPct val="20000"/>
                </a:spcBef>
                <a:spcAft>
                  <a:spcPct val="20000"/>
                </a:spcAft>
                <a:buClr>
                  <a:srgbClr val="003399"/>
                </a:buClr>
                <a:buChar char="o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algn="l" eaLnBrk="0" hangingPunct="0">
                <a:lnSpc>
                  <a:spcPct val="120000"/>
                </a:lnSpc>
                <a:spcBef>
                  <a:spcPct val="20000"/>
                </a:spcBef>
                <a:spcAft>
                  <a:spcPct val="20000"/>
                </a:spcAft>
                <a:buClr>
                  <a:srgbClr val="003399"/>
                </a:buClr>
                <a:buFont typeface="Wingdings" panose="05000000000000000000" pitchFamily="2" charset="2"/>
                <a:buChar char="§"/>
                <a:defRPr sz="16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20000"/>
                </a:spcAft>
                <a:buClr>
                  <a:srgbClr val="003399"/>
                </a:buClr>
                <a:buFont typeface="Wingdings" panose="05000000000000000000" pitchFamily="2" charset="2"/>
                <a:buChar char="§"/>
                <a:defRPr sz="16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20000"/>
                </a:spcAft>
                <a:buClr>
                  <a:srgbClr val="003399"/>
                </a:buClr>
                <a:buFont typeface="Wingdings" panose="05000000000000000000" pitchFamily="2" charset="2"/>
                <a:buChar char="§"/>
                <a:defRPr sz="16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20000"/>
                </a:spcAft>
                <a:buClr>
                  <a:srgbClr val="003399"/>
                </a:buClr>
                <a:buFont typeface="Wingdings" panose="05000000000000000000" pitchFamily="2" charset="2"/>
                <a:buChar char="§"/>
                <a:defRPr sz="16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20000"/>
                </a:spcAft>
                <a:buClr>
                  <a:srgbClr val="003399"/>
                </a:buClr>
                <a:buFont typeface="Wingdings" panose="05000000000000000000" pitchFamily="2" charset="2"/>
                <a:buChar char="§"/>
                <a:defRPr sz="16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r" ea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endParaRPr lang="de-DE" altLang="de-DE" sz="900">
                <a:solidFill>
                  <a:schemeClr val="bg1"/>
                </a:solidFill>
              </a:endParaRPr>
            </a:p>
          </p:txBody>
        </p:sp>
        <p:sp>
          <p:nvSpPr>
            <p:cNvPr id="17" name="AutoShape 16"/>
            <p:cNvSpPr>
              <a:spLocks noChangeArrowheads="1"/>
            </p:cNvSpPr>
            <p:nvPr/>
          </p:nvSpPr>
          <p:spPr bwMode="auto">
            <a:xfrm flipV="1">
              <a:off x="3700" y="2802"/>
              <a:ext cx="64" cy="192"/>
            </a:xfrm>
            <a:prstGeom prst="triangle">
              <a:avLst>
                <a:gd name="adj" fmla="val 50000"/>
              </a:avLst>
            </a:prstGeom>
            <a:solidFill>
              <a:schemeClr val="tx2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l" eaLnBrk="0" hangingPunct="0">
                <a:lnSpc>
                  <a:spcPct val="120000"/>
                </a:lnSpc>
                <a:spcBef>
                  <a:spcPct val="20000"/>
                </a:spcBef>
                <a:spcAft>
                  <a:spcPct val="20000"/>
                </a:spcAft>
                <a:buClr>
                  <a:srgbClr val="0033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algn="l" eaLnBrk="0" hangingPunct="0">
                <a:lnSpc>
                  <a:spcPct val="120000"/>
                </a:lnSpc>
                <a:spcBef>
                  <a:spcPct val="20000"/>
                </a:spcBef>
                <a:spcAft>
                  <a:spcPct val="20000"/>
                </a:spcAft>
                <a:buClr>
                  <a:srgbClr val="003399"/>
                </a:buClr>
                <a:buFont typeface="Wingdings" panose="05000000000000000000" pitchFamily="2" charset="2"/>
                <a:buChar char="Ø"/>
                <a:defRPr sz="22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algn="l" eaLnBrk="0" hangingPunct="0">
                <a:lnSpc>
                  <a:spcPct val="120000"/>
                </a:lnSpc>
                <a:spcBef>
                  <a:spcPct val="20000"/>
                </a:spcBef>
                <a:spcAft>
                  <a:spcPct val="20000"/>
                </a:spcAft>
                <a:buClr>
                  <a:srgbClr val="003399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algn="l" eaLnBrk="0" hangingPunct="0">
                <a:lnSpc>
                  <a:spcPct val="120000"/>
                </a:lnSpc>
                <a:spcBef>
                  <a:spcPct val="20000"/>
                </a:spcBef>
                <a:spcAft>
                  <a:spcPct val="20000"/>
                </a:spcAft>
                <a:buClr>
                  <a:srgbClr val="003399"/>
                </a:buClr>
                <a:buChar char="o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algn="l" eaLnBrk="0" hangingPunct="0">
                <a:lnSpc>
                  <a:spcPct val="120000"/>
                </a:lnSpc>
                <a:spcBef>
                  <a:spcPct val="20000"/>
                </a:spcBef>
                <a:spcAft>
                  <a:spcPct val="20000"/>
                </a:spcAft>
                <a:buClr>
                  <a:srgbClr val="003399"/>
                </a:buClr>
                <a:buFont typeface="Wingdings" panose="05000000000000000000" pitchFamily="2" charset="2"/>
                <a:buChar char="§"/>
                <a:defRPr sz="16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20000"/>
                </a:spcAft>
                <a:buClr>
                  <a:srgbClr val="003399"/>
                </a:buClr>
                <a:buFont typeface="Wingdings" panose="05000000000000000000" pitchFamily="2" charset="2"/>
                <a:buChar char="§"/>
                <a:defRPr sz="16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20000"/>
                </a:spcAft>
                <a:buClr>
                  <a:srgbClr val="003399"/>
                </a:buClr>
                <a:buFont typeface="Wingdings" panose="05000000000000000000" pitchFamily="2" charset="2"/>
                <a:buChar char="§"/>
                <a:defRPr sz="16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20000"/>
                </a:spcAft>
                <a:buClr>
                  <a:srgbClr val="003399"/>
                </a:buClr>
                <a:buFont typeface="Wingdings" panose="05000000000000000000" pitchFamily="2" charset="2"/>
                <a:buChar char="§"/>
                <a:defRPr sz="16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20000"/>
                </a:spcAft>
                <a:buClr>
                  <a:srgbClr val="003399"/>
                </a:buClr>
                <a:buFont typeface="Wingdings" panose="05000000000000000000" pitchFamily="2" charset="2"/>
                <a:buChar char="§"/>
                <a:defRPr sz="16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r" ea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endParaRPr lang="de-DE" altLang="de-DE" sz="900">
                <a:solidFill>
                  <a:schemeClr val="bg1"/>
                </a:solidFill>
              </a:endParaRPr>
            </a:p>
          </p:txBody>
        </p:sp>
      </p:grpSp>
      <p:sp>
        <p:nvSpPr>
          <p:cNvPr id="18" name="Line 18"/>
          <p:cNvSpPr>
            <a:spLocks noChangeShapeType="1"/>
          </p:cNvSpPr>
          <p:nvPr/>
        </p:nvSpPr>
        <p:spPr bwMode="auto">
          <a:xfrm>
            <a:off x="2497138" y="4414838"/>
            <a:ext cx="2601912" cy="635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19" name="Line 19"/>
          <p:cNvSpPr>
            <a:spLocks noChangeShapeType="1"/>
          </p:cNvSpPr>
          <p:nvPr/>
        </p:nvSpPr>
        <p:spPr bwMode="auto">
          <a:xfrm flipV="1">
            <a:off x="5127625" y="3246438"/>
            <a:ext cx="654050" cy="1155700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20" name="Line 20"/>
          <p:cNvSpPr>
            <a:spLocks noChangeShapeType="1"/>
          </p:cNvSpPr>
          <p:nvPr/>
        </p:nvSpPr>
        <p:spPr bwMode="auto">
          <a:xfrm flipV="1">
            <a:off x="5114925" y="3430588"/>
            <a:ext cx="687388" cy="993775"/>
          </a:xfrm>
          <a:prstGeom prst="line">
            <a:avLst/>
          </a:prstGeom>
          <a:noFill/>
          <a:ln w="28575">
            <a:solidFill>
              <a:srgbClr val="33CC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21" name="Line 25"/>
          <p:cNvSpPr>
            <a:spLocks noChangeShapeType="1"/>
          </p:cNvSpPr>
          <p:nvPr/>
        </p:nvSpPr>
        <p:spPr bwMode="auto">
          <a:xfrm>
            <a:off x="5789613" y="3346450"/>
            <a:ext cx="884237" cy="0"/>
          </a:xfrm>
          <a:prstGeom prst="line">
            <a:avLst/>
          </a:prstGeom>
          <a:noFill/>
          <a:ln w="28575">
            <a:solidFill>
              <a:srgbClr val="33CC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22" name="Line 26"/>
          <p:cNvSpPr>
            <a:spLocks noChangeShapeType="1"/>
          </p:cNvSpPr>
          <p:nvPr/>
        </p:nvSpPr>
        <p:spPr bwMode="auto">
          <a:xfrm>
            <a:off x="5781675" y="3246438"/>
            <a:ext cx="985838" cy="0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23" name="Rectangle 27" descr="5%"/>
          <p:cNvSpPr>
            <a:spLocks noChangeArrowheads="1"/>
          </p:cNvSpPr>
          <p:nvPr/>
        </p:nvSpPr>
        <p:spPr bwMode="auto">
          <a:xfrm rot="20936309">
            <a:off x="2324100" y="4178300"/>
            <a:ext cx="152400" cy="533400"/>
          </a:xfrm>
          <a:prstGeom prst="rect">
            <a:avLst/>
          </a:prstGeom>
          <a:pattFill prst="pct5">
            <a:fgClr>
              <a:srgbClr val="C0C0C0"/>
            </a:fgClr>
            <a:bgClr>
              <a:schemeClr val="bg1"/>
            </a:bgClr>
          </a:patt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l" ea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l" ea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Font typeface="Wingdings" panose="05000000000000000000" pitchFamily="2" charset="2"/>
              <a:buChar char="Ø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l" ea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l" ea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Char char="o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l" ea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de-DE" altLang="de-DE" sz="900">
              <a:solidFill>
                <a:schemeClr val="bg1"/>
              </a:solidFill>
            </a:endParaRPr>
          </a:p>
        </p:txBody>
      </p:sp>
      <p:sp>
        <p:nvSpPr>
          <p:cNvPr id="24" name="Rectangle 28" descr="5%"/>
          <p:cNvSpPr>
            <a:spLocks noChangeArrowheads="1"/>
          </p:cNvSpPr>
          <p:nvPr/>
        </p:nvSpPr>
        <p:spPr bwMode="auto">
          <a:xfrm rot="18900000">
            <a:off x="1628775" y="4829175"/>
            <a:ext cx="92075" cy="409575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pattFill prst="pct5">
                  <a:fgClr>
                    <a:srgbClr val="C0C0C0"/>
                  </a:fgClr>
                  <a:bgClr>
                    <a:schemeClr val="bg1"/>
                  </a:bgClr>
                </a:patt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l" ea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l" ea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Font typeface="Wingdings" panose="05000000000000000000" pitchFamily="2" charset="2"/>
              <a:buChar char="Ø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l" ea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l" ea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Char char="o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l" ea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de-DE" altLang="de-DE" sz="900">
              <a:solidFill>
                <a:schemeClr val="bg1"/>
              </a:solidFill>
            </a:endParaRPr>
          </a:p>
        </p:txBody>
      </p:sp>
      <p:sp>
        <p:nvSpPr>
          <p:cNvPr id="25" name="Line 29"/>
          <p:cNvSpPr>
            <a:spLocks noChangeShapeType="1"/>
          </p:cNvSpPr>
          <p:nvPr/>
        </p:nvSpPr>
        <p:spPr bwMode="auto">
          <a:xfrm flipV="1">
            <a:off x="1746250" y="4268788"/>
            <a:ext cx="0" cy="757237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cxnSp>
        <p:nvCxnSpPr>
          <p:cNvPr id="26" name="AutoShape 30"/>
          <p:cNvCxnSpPr>
            <a:cxnSpLocks noChangeShapeType="1"/>
            <a:stCxn id="71" idx="3"/>
            <a:endCxn id="40" idx="3"/>
          </p:cNvCxnSpPr>
          <p:nvPr/>
        </p:nvCxnSpPr>
        <p:spPr bwMode="auto">
          <a:xfrm flipH="1">
            <a:off x="5703888" y="1323975"/>
            <a:ext cx="360362" cy="1250950"/>
          </a:xfrm>
          <a:prstGeom prst="bentConnector3">
            <a:avLst>
              <a:gd name="adj1" fmla="val -196917"/>
            </a:avLst>
          </a:prstGeom>
          <a:noFill/>
          <a:ln w="57150">
            <a:solidFill>
              <a:srgbClr val="333333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7" name="Line 31"/>
          <p:cNvSpPr>
            <a:spLocks noChangeShapeType="1"/>
          </p:cNvSpPr>
          <p:nvPr/>
        </p:nvSpPr>
        <p:spPr bwMode="auto">
          <a:xfrm>
            <a:off x="6049963" y="1427163"/>
            <a:ext cx="609600" cy="0"/>
          </a:xfrm>
          <a:prstGeom prst="line">
            <a:avLst/>
          </a:prstGeom>
          <a:noFill/>
          <a:ln w="28575">
            <a:solidFill>
              <a:srgbClr val="33333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28" name="Line 32"/>
          <p:cNvSpPr>
            <a:spLocks noChangeShapeType="1"/>
          </p:cNvSpPr>
          <p:nvPr/>
        </p:nvSpPr>
        <p:spPr bwMode="auto">
          <a:xfrm>
            <a:off x="6659563" y="1412875"/>
            <a:ext cx="0" cy="725488"/>
          </a:xfrm>
          <a:prstGeom prst="line">
            <a:avLst/>
          </a:prstGeom>
          <a:noFill/>
          <a:ln w="28575">
            <a:solidFill>
              <a:srgbClr val="33333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29" name="Line 33"/>
          <p:cNvSpPr>
            <a:spLocks noChangeShapeType="1"/>
          </p:cNvSpPr>
          <p:nvPr/>
        </p:nvSpPr>
        <p:spPr bwMode="auto">
          <a:xfrm flipH="1">
            <a:off x="1912938" y="2138363"/>
            <a:ext cx="4760912" cy="0"/>
          </a:xfrm>
          <a:prstGeom prst="line">
            <a:avLst/>
          </a:prstGeom>
          <a:noFill/>
          <a:ln w="28575">
            <a:solidFill>
              <a:srgbClr val="33333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30" name="Line 34"/>
          <p:cNvSpPr>
            <a:spLocks noChangeShapeType="1"/>
          </p:cNvSpPr>
          <p:nvPr/>
        </p:nvSpPr>
        <p:spPr bwMode="auto">
          <a:xfrm>
            <a:off x="1917700" y="2124075"/>
            <a:ext cx="0" cy="439738"/>
          </a:xfrm>
          <a:prstGeom prst="line">
            <a:avLst/>
          </a:prstGeom>
          <a:noFill/>
          <a:ln w="28575">
            <a:solidFill>
              <a:srgbClr val="33333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31" name="Line 35"/>
          <p:cNvSpPr>
            <a:spLocks noChangeShapeType="1"/>
          </p:cNvSpPr>
          <p:nvPr/>
        </p:nvSpPr>
        <p:spPr bwMode="auto">
          <a:xfrm>
            <a:off x="1909763" y="2559050"/>
            <a:ext cx="454025" cy="0"/>
          </a:xfrm>
          <a:prstGeom prst="line">
            <a:avLst/>
          </a:prstGeom>
          <a:noFill/>
          <a:ln w="28575">
            <a:solidFill>
              <a:srgbClr val="33333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32" name="Line 36"/>
          <p:cNvSpPr>
            <a:spLocks noChangeShapeType="1"/>
          </p:cNvSpPr>
          <p:nvPr/>
        </p:nvSpPr>
        <p:spPr bwMode="auto">
          <a:xfrm>
            <a:off x="6054725" y="1208088"/>
            <a:ext cx="822325" cy="1587"/>
          </a:xfrm>
          <a:prstGeom prst="line">
            <a:avLst/>
          </a:prstGeom>
          <a:noFill/>
          <a:ln w="28575">
            <a:solidFill>
              <a:srgbClr val="33333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33" name="Line 37"/>
          <p:cNvSpPr>
            <a:spLocks noChangeShapeType="1"/>
          </p:cNvSpPr>
          <p:nvPr/>
        </p:nvSpPr>
        <p:spPr bwMode="auto">
          <a:xfrm flipH="1">
            <a:off x="6151563" y="2660650"/>
            <a:ext cx="735012" cy="488950"/>
          </a:xfrm>
          <a:prstGeom prst="line">
            <a:avLst/>
          </a:prstGeom>
          <a:noFill/>
          <a:ln w="28575">
            <a:solidFill>
              <a:srgbClr val="33333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34" name="Line 38"/>
          <p:cNvSpPr>
            <a:spLocks noChangeShapeType="1"/>
          </p:cNvSpPr>
          <p:nvPr/>
        </p:nvSpPr>
        <p:spPr bwMode="auto">
          <a:xfrm flipH="1">
            <a:off x="3495675" y="2573338"/>
            <a:ext cx="377825" cy="0"/>
          </a:xfrm>
          <a:prstGeom prst="line">
            <a:avLst/>
          </a:prstGeom>
          <a:noFill/>
          <a:ln w="28575">
            <a:solidFill>
              <a:srgbClr val="00FF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35" name="Line 39"/>
          <p:cNvSpPr>
            <a:spLocks noChangeShapeType="1"/>
          </p:cNvSpPr>
          <p:nvPr/>
        </p:nvSpPr>
        <p:spPr bwMode="auto">
          <a:xfrm>
            <a:off x="3103563" y="2892425"/>
            <a:ext cx="304800" cy="174625"/>
          </a:xfrm>
          <a:prstGeom prst="line">
            <a:avLst/>
          </a:prstGeom>
          <a:noFill/>
          <a:ln w="28575">
            <a:solidFill>
              <a:srgbClr val="00FF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36" name="Line 40"/>
          <p:cNvSpPr>
            <a:spLocks noChangeShapeType="1"/>
          </p:cNvSpPr>
          <p:nvPr/>
        </p:nvSpPr>
        <p:spPr bwMode="auto">
          <a:xfrm>
            <a:off x="6064250" y="1122363"/>
            <a:ext cx="904875" cy="0"/>
          </a:xfrm>
          <a:prstGeom prst="line">
            <a:avLst/>
          </a:prstGeom>
          <a:noFill/>
          <a:ln w="28575">
            <a:solidFill>
              <a:srgbClr val="33333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37" name="Line 41"/>
          <p:cNvSpPr>
            <a:spLocks noChangeShapeType="1"/>
          </p:cNvSpPr>
          <p:nvPr/>
        </p:nvSpPr>
        <p:spPr bwMode="auto">
          <a:xfrm>
            <a:off x="6962775" y="1106488"/>
            <a:ext cx="1588" cy="2347912"/>
          </a:xfrm>
          <a:prstGeom prst="line">
            <a:avLst/>
          </a:prstGeom>
          <a:noFill/>
          <a:ln w="28575">
            <a:solidFill>
              <a:srgbClr val="33333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38" name="Line 42"/>
          <p:cNvSpPr>
            <a:spLocks noChangeShapeType="1"/>
          </p:cNvSpPr>
          <p:nvPr/>
        </p:nvSpPr>
        <p:spPr bwMode="auto">
          <a:xfrm flipH="1">
            <a:off x="6732588" y="3444875"/>
            <a:ext cx="239712" cy="0"/>
          </a:xfrm>
          <a:prstGeom prst="line">
            <a:avLst/>
          </a:prstGeom>
          <a:noFill/>
          <a:ln w="28575">
            <a:solidFill>
              <a:srgbClr val="33333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39" name="Rectangle 43" descr="5%"/>
          <p:cNvSpPr>
            <a:spLocks noChangeArrowheads="1"/>
          </p:cNvSpPr>
          <p:nvPr/>
        </p:nvSpPr>
        <p:spPr bwMode="auto">
          <a:xfrm rot="1087119">
            <a:off x="2317750" y="2286000"/>
            <a:ext cx="152400" cy="533400"/>
          </a:xfrm>
          <a:prstGeom prst="rect">
            <a:avLst/>
          </a:prstGeom>
          <a:pattFill prst="pct5">
            <a:fgClr>
              <a:srgbClr val="C0C0C0"/>
            </a:fgClr>
            <a:bgClr>
              <a:schemeClr val="bg1"/>
            </a:bgClr>
          </a:patt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l" ea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l" ea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Font typeface="Wingdings" panose="05000000000000000000" pitchFamily="2" charset="2"/>
              <a:buChar char="Ø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l" ea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l" ea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Char char="o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l" ea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de-DE" altLang="de-DE" sz="900">
              <a:solidFill>
                <a:schemeClr val="bg1"/>
              </a:solidFill>
            </a:endParaRPr>
          </a:p>
        </p:txBody>
      </p:sp>
      <p:sp>
        <p:nvSpPr>
          <p:cNvPr id="40" name="Rectangle 44" descr="5%"/>
          <p:cNvSpPr>
            <a:spLocks noChangeArrowheads="1"/>
          </p:cNvSpPr>
          <p:nvPr/>
        </p:nvSpPr>
        <p:spPr bwMode="auto">
          <a:xfrm>
            <a:off x="3933825" y="2276475"/>
            <a:ext cx="1755775" cy="595313"/>
          </a:xfrm>
          <a:prstGeom prst="rect">
            <a:avLst/>
          </a:prstGeom>
          <a:pattFill prst="pct5">
            <a:fgClr>
              <a:schemeClr val="folHlink"/>
            </a:fgClr>
            <a:bgClr>
              <a:srgbClr val="FFFFFF"/>
            </a:bgClr>
          </a:patt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l" ea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l" ea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Font typeface="Wingdings" panose="05000000000000000000" pitchFamily="2" charset="2"/>
              <a:buChar char="Ø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l" ea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l" ea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Char char="o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l" ea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de-DE" sz="1400"/>
              <a:t>Verdi</a:t>
            </a:r>
            <a:r>
              <a:rPr lang="en-US" altLang="de-DE" sz="1400">
                <a:cs typeface="Times New Roman" panose="02020603050405020304" pitchFamily="18" charset="0"/>
              </a:rPr>
              <a:t>™</a:t>
            </a:r>
            <a:r>
              <a:rPr lang="en-US" altLang="de-DE" sz="1400"/>
              <a:t> CW green</a:t>
            </a:r>
            <a:br>
              <a:rPr lang="en-US" altLang="de-DE" sz="1400"/>
            </a:br>
            <a:r>
              <a:rPr lang="en-US" altLang="de-DE" sz="1400"/>
              <a:t>Pump Laser</a:t>
            </a:r>
          </a:p>
        </p:txBody>
      </p:sp>
      <p:sp>
        <p:nvSpPr>
          <p:cNvPr id="41" name="Line 45"/>
          <p:cNvSpPr>
            <a:spLocks noChangeShapeType="1"/>
          </p:cNvSpPr>
          <p:nvPr/>
        </p:nvSpPr>
        <p:spPr bwMode="auto">
          <a:xfrm flipV="1">
            <a:off x="5984875" y="3044825"/>
            <a:ext cx="233363" cy="476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42" name="Line 46"/>
          <p:cNvSpPr>
            <a:spLocks noChangeShapeType="1"/>
          </p:cNvSpPr>
          <p:nvPr/>
        </p:nvSpPr>
        <p:spPr bwMode="auto">
          <a:xfrm>
            <a:off x="6223000" y="3035300"/>
            <a:ext cx="0" cy="42703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43" name="AutoShape 47"/>
          <p:cNvSpPr>
            <a:spLocks noChangeArrowheads="1"/>
          </p:cNvSpPr>
          <p:nvPr/>
        </p:nvSpPr>
        <p:spPr bwMode="auto">
          <a:xfrm rot="19644267">
            <a:off x="5651500" y="3189288"/>
            <a:ext cx="450850" cy="390525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l" ea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l" ea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Font typeface="Wingdings" panose="05000000000000000000" pitchFamily="2" charset="2"/>
              <a:buChar char="Ø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l" ea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l" ea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Char char="o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l" ea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de-DE" altLang="de-DE" sz="900">
              <a:solidFill>
                <a:schemeClr val="bg1"/>
              </a:solidFill>
            </a:endParaRPr>
          </a:p>
        </p:txBody>
      </p:sp>
      <p:sp>
        <p:nvSpPr>
          <p:cNvPr id="44" name="Line 48"/>
          <p:cNvSpPr>
            <a:spLocks noChangeShapeType="1"/>
          </p:cNvSpPr>
          <p:nvPr/>
        </p:nvSpPr>
        <p:spPr bwMode="auto">
          <a:xfrm flipV="1">
            <a:off x="5484813" y="3038475"/>
            <a:ext cx="508000" cy="29051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45" name="Line 49"/>
          <p:cNvSpPr>
            <a:spLocks noChangeShapeType="1"/>
          </p:cNvSpPr>
          <p:nvPr/>
        </p:nvSpPr>
        <p:spPr bwMode="auto">
          <a:xfrm>
            <a:off x="5489575" y="3325813"/>
            <a:ext cx="233363" cy="41433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46" name="Line 50"/>
          <p:cNvSpPr>
            <a:spLocks noChangeShapeType="1"/>
          </p:cNvSpPr>
          <p:nvPr/>
        </p:nvSpPr>
        <p:spPr bwMode="auto">
          <a:xfrm flipV="1">
            <a:off x="5722938" y="3449638"/>
            <a:ext cx="490537" cy="30003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47" name="Line 51"/>
          <p:cNvSpPr>
            <a:spLocks noChangeShapeType="1"/>
          </p:cNvSpPr>
          <p:nvPr/>
        </p:nvSpPr>
        <p:spPr bwMode="auto">
          <a:xfrm flipV="1">
            <a:off x="6173788" y="3054350"/>
            <a:ext cx="0" cy="176213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48" name="Text Box 52"/>
          <p:cNvSpPr txBox="1">
            <a:spLocks noChangeArrowheads="1"/>
          </p:cNvSpPr>
          <p:nvPr/>
        </p:nvSpPr>
        <p:spPr bwMode="auto">
          <a:xfrm>
            <a:off x="2049463" y="2814638"/>
            <a:ext cx="10906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 ea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l" ea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Font typeface="Wingdings" panose="05000000000000000000" pitchFamily="2" charset="2"/>
              <a:buChar char="Ø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l" ea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l" ea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Char char="o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l" ea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de-DE" sz="1200"/>
              <a:t>Active mirror</a:t>
            </a:r>
            <a:r>
              <a:rPr lang="en-US" altLang="de-DE" sz="1400" baseline="30000"/>
              <a:t>[1]</a:t>
            </a:r>
          </a:p>
        </p:txBody>
      </p:sp>
      <p:sp>
        <p:nvSpPr>
          <p:cNvPr id="49" name="Text Box 54"/>
          <p:cNvSpPr txBox="1">
            <a:spLocks noChangeArrowheads="1"/>
          </p:cNvSpPr>
          <p:nvPr/>
        </p:nvSpPr>
        <p:spPr bwMode="auto">
          <a:xfrm>
            <a:off x="6376988" y="3824288"/>
            <a:ext cx="827087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 ea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l" ea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Font typeface="Wingdings" panose="05000000000000000000" pitchFamily="2" charset="2"/>
              <a:buChar char="Ø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l" ea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l" ea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Char char="o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l" ea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de-DE" sz="1200"/>
              <a:t>Active mirror</a:t>
            </a:r>
            <a:r>
              <a:rPr lang="en-US" altLang="de-DE" sz="1400" baseline="30000"/>
              <a:t>[1]</a:t>
            </a:r>
          </a:p>
        </p:txBody>
      </p:sp>
      <p:sp>
        <p:nvSpPr>
          <p:cNvPr id="50" name="Text Box 55"/>
          <p:cNvSpPr txBox="1">
            <a:spLocks noChangeArrowheads="1"/>
          </p:cNvSpPr>
          <p:nvPr/>
        </p:nvSpPr>
        <p:spPr bwMode="auto">
          <a:xfrm>
            <a:off x="2668588" y="3632200"/>
            <a:ext cx="52546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 ea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l" ea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Font typeface="Wingdings" panose="05000000000000000000" pitchFamily="2" charset="2"/>
              <a:buChar char="Ø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l" ea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l" ea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Char char="o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l" ea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de-DE" sz="1200"/>
              <a:t>Ti:S rod</a:t>
            </a:r>
          </a:p>
        </p:txBody>
      </p:sp>
      <p:sp>
        <p:nvSpPr>
          <p:cNvPr id="51" name="Line 56"/>
          <p:cNvSpPr>
            <a:spLocks noChangeShapeType="1"/>
          </p:cNvSpPr>
          <p:nvPr/>
        </p:nvSpPr>
        <p:spPr bwMode="auto">
          <a:xfrm>
            <a:off x="1744663" y="2020888"/>
            <a:ext cx="4806950" cy="0"/>
          </a:xfrm>
          <a:prstGeom prst="line">
            <a:avLst/>
          </a:prstGeom>
          <a:noFill/>
          <a:ln w="28575">
            <a:solidFill>
              <a:srgbClr val="33333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de-DE"/>
          </a:p>
        </p:txBody>
      </p:sp>
      <p:sp>
        <p:nvSpPr>
          <p:cNvPr id="52" name="Line 57"/>
          <p:cNvSpPr>
            <a:spLocks noChangeShapeType="1"/>
          </p:cNvSpPr>
          <p:nvPr/>
        </p:nvSpPr>
        <p:spPr bwMode="auto">
          <a:xfrm flipH="1" flipV="1">
            <a:off x="6534150" y="1535113"/>
            <a:ext cx="1588" cy="485775"/>
          </a:xfrm>
          <a:prstGeom prst="line">
            <a:avLst/>
          </a:prstGeom>
          <a:noFill/>
          <a:ln w="28575">
            <a:solidFill>
              <a:srgbClr val="33333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de-DE"/>
          </a:p>
        </p:txBody>
      </p:sp>
      <p:sp>
        <p:nvSpPr>
          <p:cNvPr id="53" name="Line 58"/>
          <p:cNvSpPr>
            <a:spLocks noChangeShapeType="1"/>
          </p:cNvSpPr>
          <p:nvPr/>
        </p:nvSpPr>
        <p:spPr bwMode="auto">
          <a:xfrm flipH="1">
            <a:off x="6053138" y="1544638"/>
            <a:ext cx="492125" cy="0"/>
          </a:xfrm>
          <a:prstGeom prst="line">
            <a:avLst/>
          </a:prstGeom>
          <a:noFill/>
          <a:ln w="28575">
            <a:solidFill>
              <a:srgbClr val="33333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de-DE"/>
          </a:p>
        </p:txBody>
      </p:sp>
      <p:grpSp>
        <p:nvGrpSpPr>
          <p:cNvPr id="54" name="Group 60"/>
          <p:cNvGrpSpPr>
            <a:grpSpLocks/>
          </p:cNvGrpSpPr>
          <p:nvPr/>
        </p:nvGrpSpPr>
        <p:grpSpPr bwMode="auto">
          <a:xfrm>
            <a:off x="5659438" y="4208463"/>
            <a:ext cx="1117600" cy="663575"/>
            <a:chOff x="3051" y="2943"/>
            <a:chExt cx="704" cy="418"/>
          </a:xfrm>
        </p:grpSpPr>
        <p:sp>
          <p:nvSpPr>
            <p:cNvPr id="55" name="Line 61"/>
            <p:cNvSpPr>
              <a:spLocks noChangeShapeType="1"/>
            </p:cNvSpPr>
            <p:nvPr/>
          </p:nvSpPr>
          <p:spPr bwMode="auto">
            <a:xfrm>
              <a:off x="3487" y="2943"/>
              <a:ext cx="268" cy="418"/>
            </a:xfrm>
            <a:prstGeom prst="line">
              <a:avLst/>
            </a:prstGeom>
            <a:noFill/>
            <a:ln w="28575" cap="rnd">
              <a:solidFill>
                <a:srgbClr val="FF0000"/>
              </a:solidFill>
              <a:prstDash val="sysDot"/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de-DE"/>
            </a:p>
          </p:txBody>
        </p:sp>
        <p:sp>
          <p:nvSpPr>
            <p:cNvPr id="56" name="Line 62"/>
            <p:cNvSpPr>
              <a:spLocks noChangeShapeType="1"/>
            </p:cNvSpPr>
            <p:nvPr/>
          </p:nvSpPr>
          <p:spPr bwMode="auto">
            <a:xfrm rot="5400000">
              <a:off x="3126" y="2881"/>
              <a:ext cx="268" cy="418"/>
            </a:xfrm>
            <a:prstGeom prst="line">
              <a:avLst/>
            </a:prstGeom>
            <a:noFill/>
            <a:ln w="28575" cap="rnd">
              <a:solidFill>
                <a:srgbClr val="FF0000"/>
              </a:solidFill>
              <a:prstDash val="sysDot"/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de-DE"/>
            </a:p>
          </p:txBody>
        </p:sp>
        <p:sp>
          <p:nvSpPr>
            <p:cNvPr id="57" name="Line 63"/>
            <p:cNvSpPr>
              <a:spLocks noChangeShapeType="1"/>
            </p:cNvSpPr>
            <p:nvPr/>
          </p:nvSpPr>
          <p:spPr bwMode="auto">
            <a:xfrm rot="2987137">
              <a:off x="3326" y="3019"/>
              <a:ext cx="202" cy="301"/>
            </a:xfrm>
            <a:prstGeom prst="line">
              <a:avLst/>
            </a:prstGeom>
            <a:noFill/>
            <a:ln w="28575" cap="rnd">
              <a:solidFill>
                <a:srgbClr val="FF0000"/>
              </a:solidFill>
              <a:prstDash val="sysDot"/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de-DE"/>
            </a:p>
          </p:txBody>
        </p:sp>
      </p:grpSp>
      <p:sp>
        <p:nvSpPr>
          <p:cNvPr id="58" name="Text Box 64"/>
          <p:cNvSpPr txBox="1">
            <a:spLocks noChangeArrowheads="1"/>
          </p:cNvSpPr>
          <p:nvPr/>
        </p:nvSpPr>
        <p:spPr bwMode="auto">
          <a:xfrm>
            <a:off x="5287963" y="4852988"/>
            <a:ext cx="1879600" cy="1231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 ea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l" ea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Font typeface="Wingdings" panose="05000000000000000000" pitchFamily="2" charset="2"/>
              <a:buChar char="Ø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l" ea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l" ea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Char char="o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l" ea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de-DE" sz="1200"/>
              <a:t>Movement of combined prism/ slit determines GVD (</a:t>
            </a:r>
            <a:r>
              <a:rPr lang="en-US" altLang="de-DE" sz="1200">
                <a:latin typeface="Symbol" panose="05050102010706020507" pitchFamily="18" charset="2"/>
              </a:rPr>
              <a:t>l</a:t>
            </a:r>
            <a:r>
              <a:rPr lang="en-US" altLang="de-DE" sz="1200"/>
              <a:t>) and hence </a:t>
            </a:r>
            <a:r>
              <a:rPr lang="en-US" altLang="de-DE" sz="1200">
                <a:latin typeface="Symbol" panose="05050102010706020507" pitchFamily="18" charset="2"/>
              </a:rPr>
              <a:t>t</a:t>
            </a:r>
            <a:r>
              <a:rPr lang="en-US" altLang="de-DE" sz="1200"/>
              <a:t>(</a:t>
            </a:r>
            <a:r>
              <a:rPr lang="en-US" altLang="de-DE" sz="1200">
                <a:latin typeface="Symbol" panose="05050102010706020507" pitchFamily="18" charset="2"/>
              </a:rPr>
              <a:t>l)</a:t>
            </a:r>
            <a:r>
              <a:rPr lang="en-US" altLang="de-DE" sz="1200"/>
              <a:t>. Our choice of axis gives minimal </a:t>
            </a:r>
            <a:r>
              <a:rPr lang="en-US" altLang="de-DE" sz="1200">
                <a:latin typeface="Symbol" panose="05050102010706020507" pitchFamily="18" charset="2"/>
              </a:rPr>
              <a:t>t</a:t>
            </a:r>
            <a:r>
              <a:rPr lang="en-US" altLang="de-DE" sz="1200"/>
              <a:t>(</a:t>
            </a:r>
            <a:r>
              <a:rPr lang="en-US" altLang="de-DE" sz="1200">
                <a:latin typeface="Symbol" panose="05050102010706020507" pitchFamily="18" charset="2"/>
              </a:rPr>
              <a:t>l)</a:t>
            </a:r>
            <a:r>
              <a:rPr lang="en-US" altLang="de-DE" sz="1200"/>
              <a:t>. </a:t>
            </a:r>
            <a:r>
              <a:rPr lang="en-US" altLang="de-DE" sz="1400" baseline="30000"/>
              <a:t>[2]</a:t>
            </a:r>
            <a:endParaRPr lang="en-US" altLang="de-DE" sz="1200"/>
          </a:p>
        </p:txBody>
      </p:sp>
      <p:sp>
        <p:nvSpPr>
          <p:cNvPr id="59" name="Text Box 65"/>
          <p:cNvSpPr txBox="1">
            <a:spLocks noChangeArrowheads="1"/>
          </p:cNvSpPr>
          <p:nvPr/>
        </p:nvSpPr>
        <p:spPr bwMode="auto">
          <a:xfrm>
            <a:off x="5767388" y="2606675"/>
            <a:ext cx="7635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 ea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l" ea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Font typeface="Wingdings" panose="05000000000000000000" pitchFamily="2" charset="2"/>
              <a:buChar char="Ø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l" ea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l" ea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Char char="o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l" ea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de-DE" sz="1200">
                <a:solidFill>
                  <a:schemeClr val="bg1"/>
                </a:solidFill>
              </a:rPr>
              <a:t>Tuning</a:t>
            </a:r>
            <a:br>
              <a:rPr lang="en-US" altLang="de-DE" sz="1200">
                <a:solidFill>
                  <a:schemeClr val="bg1"/>
                </a:solidFill>
              </a:rPr>
            </a:br>
            <a:r>
              <a:rPr lang="en-US" altLang="de-DE" sz="1200">
                <a:solidFill>
                  <a:schemeClr val="bg1"/>
                </a:solidFill>
              </a:rPr>
              <a:t>slit</a:t>
            </a:r>
          </a:p>
        </p:txBody>
      </p:sp>
      <p:sp>
        <p:nvSpPr>
          <p:cNvPr id="60" name="AutoShape 66"/>
          <p:cNvSpPr>
            <a:spLocks noChangeArrowheads="1"/>
          </p:cNvSpPr>
          <p:nvPr/>
        </p:nvSpPr>
        <p:spPr bwMode="auto">
          <a:xfrm rot="19680202" flipV="1">
            <a:off x="4808538" y="4070350"/>
            <a:ext cx="450850" cy="390525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l" ea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l" ea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Font typeface="Wingdings" panose="05000000000000000000" pitchFamily="2" charset="2"/>
              <a:buChar char="Ø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l" ea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l" ea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Char char="o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l" ea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de-DE" altLang="de-DE" sz="900">
              <a:solidFill>
                <a:schemeClr val="bg1"/>
              </a:solidFill>
            </a:endParaRPr>
          </a:p>
        </p:txBody>
      </p:sp>
      <p:sp>
        <p:nvSpPr>
          <p:cNvPr id="61" name="Line 67"/>
          <p:cNvSpPr>
            <a:spLocks noChangeShapeType="1"/>
          </p:cNvSpPr>
          <p:nvPr/>
        </p:nvSpPr>
        <p:spPr bwMode="auto">
          <a:xfrm flipV="1">
            <a:off x="5138738" y="3663950"/>
            <a:ext cx="871537" cy="736600"/>
          </a:xfrm>
          <a:prstGeom prst="line">
            <a:avLst/>
          </a:prstGeom>
          <a:noFill/>
          <a:ln w="28575">
            <a:solidFill>
              <a:srgbClr val="FF3300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de-DE"/>
          </a:p>
        </p:txBody>
      </p:sp>
      <p:sp>
        <p:nvSpPr>
          <p:cNvPr id="62" name="Line 68"/>
          <p:cNvSpPr>
            <a:spLocks noChangeShapeType="1"/>
          </p:cNvSpPr>
          <p:nvPr/>
        </p:nvSpPr>
        <p:spPr bwMode="auto">
          <a:xfrm flipV="1">
            <a:off x="5157788" y="3787775"/>
            <a:ext cx="909637" cy="593725"/>
          </a:xfrm>
          <a:prstGeom prst="line">
            <a:avLst/>
          </a:prstGeom>
          <a:noFill/>
          <a:ln w="28575">
            <a:solidFill>
              <a:srgbClr val="CC0000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de-DE"/>
          </a:p>
        </p:txBody>
      </p:sp>
      <p:sp>
        <p:nvSpPr>
          <p:cNvPr id="63" name="Line 69"/>
          <p:cNvSpPr>
            <a:spLocks noChangeShapeType="1"/>
          </p:cNvSpPr>
          <p:nvPr/>
        </p:nvSpPr>
        <p:spPr bwMode="auto">
          <a:xfrm>
            <a:off x="6010275" y="3656013"/>
            <a:ext cx="681038" cy="0"/>
          </a:xfrm>
          <a:prstGeom prst="line">
            <a:avLst/>
          </a:prstGeom>
          <a:noFill/>
          <a:ln w="28575">
            <a:solidFill>
              <a:srgbClr val="FF3300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64" name="Line 70"/>
          <p:cNvSpPr>
            <a:spLocks noChangeShapeType="1"/>
          </p:cNvSpPr>
          <p:nvPr/>
        </p:nvSpPr>
        <p:spPr bwMode="auto">
          <a:xfrm>
            <a:off x="6134100" y="3775075"/>
            <a:ext cx="661988" cy="0"/>
          </a:xfrm>
          <a:prstGeom prst="line">
            <a:avLst/>
          </a:prstGeom>
          <a:noFill/>
          <a:ln w="28575">
            <a:solidFill>
              <a:srgbClr val="CC0000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65" name="AutoShape 71"/>
          <p:cNvSpPr>
            <a:spLocks noChangeArrowheads="1"/>
          </p:cNvSpPr>
          <p:nvPr/>
        </p:nvSpPr>
        <p:spPr bwMode="auto">
          <a:xfrm rot="19644267">
            <a:off x="5881688" y="3587750"/>
            <a:ext cx="450850" cy="390525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28575">
            <a:solidFill>
              <a:schemeClr val="tx1"/>
            </a:solidFill>
            <a:prstDash val="sysDot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l" ea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l" ea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Font typeface="Wingdings" panose="05000000000000000000" pitchFamily="2" charset="2"/>
              <a:buChar char="Ø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l" ea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l" ea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Char char="o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l" ea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de-DE" altLang="de-DE" sz="900">
              <a:solidFill>
                <a:schemeClr val="bg1"/>
              </a:solidFill>
            </a:endParaRPr>
          </a:p>
        </p:txBody>
      </p:sp>
      <p:sp>
        <p:nvSpPr>
          <p:cNvPr id="66" name="Line 72"/>
          <p:cNvSpPr>
            <a:spLocks noChangeShapeType="1"/>
          </p:cNvSpPr>
          <p:nvPr/>
        </p:nvSpPr>
        <p:spPr bwMode="auto">
          <a:xfrm>
            <a:off x="5657850" y="3024188"/>
            <a:ext cx="842963" cy="1436687"/>
          </a:xfrm>
          <a:prstGeom prst="line">
            <a:avLst/>
          </a:prstGeom>
          <a:noFill/>
          <a:ln w="2857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67" name="Rectangle 73" descr="5%"/>
          <p:cNvSpPr>
            <a:spLocks noChangeArrowheads="1"/>
          </p:cNvSpPr>
          <p:nvPr/>
        </p:nvSpPr>
        <p:spPr bwMode="auto">
          <a:xfrm>
            <a:off x="6667500" y="3114675"/>
            <a:ext cx="152400" cy="736600"/>
          </a:xfrm>
          <a:prstGeom prst="rect">
            <a:avLst/>
          </a:prstGeom>
          <a:pattFill prst="pct5">
            <a:fgClr>
              <a:srgbClr val="C0C0C0"/>
            </a:fgClr>
            <a:bgClr>
              <a:schemeClr val="bg1"/>
            </a:bgClr>
          </a:patt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l" ea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l" ea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Font typeface="Wingdings" panose="05000000000000000000" pitchFamily="2" charset="2"/>
              <a:buChar char="Ø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l" ea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l" ea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Char char="o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l" ea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de-DE" altLang="de-DE" sz="900">
              <a:solidFill>
                <a:schemeClr val="bg1"/>
              </a:solidFill>
            </a:endParaRPr>
          </a:p>
        </p:txBody>
      </p:sp>
      <p:sp>
        <p:nvSpPr>
          <p:cNvPr id="68" name="Line 74"/>
          <p:cNvSpPr>
            <a:spLocks noChangeShapeType="1"/>
          </p:cNvSpPr>
          <p:nvPr/>
        </p:nvSpPr>
        <p:spPr bwMode="auto">
          <a:xfrm flipV="1">
            <a:off x="1746250" y="2011363"/>
            <a:ext cx="0" cy="1643062"/>
          </a:xfrm>
          <a:prstGeom prst="line">
            <a:avLst/>
          </a:prstGeom>
          <a:noFill/>
          <a:ln w="28575">
            <a:solidFill>
              <a:srgbClr val="33333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de-DE"/>
          </a:p>
        </p:txBody>
      </p:sp>
      <p:sp>
        <p:nvSpPr>
          <p:cNvPr id="69" name="Line 75"/>
          <p:cNvSpPr>
            <a:spLocks noChangeShapeType="1"/>
          </p:cNvSpPr>
          <p:nvPr/>
        </p:nvSpPr>
        <p:spPr bwMode="auto">
          <a:xfrm flipV="1">
            <a:off x="1746250" y="3778250"/>
            <a:ext cx="0" cy="1247775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de-DE"/>
          </a:p>
        </p:txBody>
      </p:sp>
      <p:sp>
        <p:nvSpPr>
          <p:cNvPr id="70" name="Rectangle 76"/>
          <p:cNvSpPr>
            <a:spLocks noChangeArrowheads="1"/>
          </p:cNvSpPr>
          <p:nvPr/>
        </p:nvSpPr>
        <p:spPr bwMode="auto">
          <a:xfrm>
            <a:off x="1625600" y="3603625"/>
            <a:ext cx="246063" cy="233363"/>
          </a:xfrm>
          <a:prstGeom prst="rect">
            <a:avLst/>
          </a:prstGeom>
          <a:solidFill>
            <a:schemeClr val="folHlink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l" ea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l" ea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Font typeface="Wingdings" panose="05000000000000000000" pitchFamily="2" charset="2"/>
              <a:buChar char="Ø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l" ea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l" ea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Char char="o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l" ea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de-DE" altLang="de-DE" sz="900">
              <a:solidFill>
                <a:schemeClr val="bg1"/>
              </a:solidFill>
            </a:endParaRPr>
          </a:p>
        </p:txBody>
      </p:sp>
      <p:sp>
        <p:nvSpPr>
          <p:cNvPr id="71" name="Rectangle 77" descr="5%"/>
          <p:cNvSpPr>
            <a:spLocks noChangeArrowheads="1"/>
          </p:cNvSpPr>
          <p:nvPr/>
        </p:nvSpPr>
        <p:spPr bwMode="auto">
          <a:xfrm>
            <a:off x="4643438" y="836613"/>
            <a:ext cx="1406525" cy="974725"/>
          </a:xfrm>
          <a:prstGeom prst="rect">
            <a:avLst/>
          </a:prstGeom>
          <a:pattFill prst="pct5">
            <a:fgClr>
              <a:schemeClr val="folHlink"/>
            </a:fgClr>
            <a:bgClr>
              <a:srgbClr val="FFFFFF"/>
            </a:bgClr>
          </a:patt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l" ea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l" ea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Font typeface="Wingdings" panose="05000000000000000000" pitchFamily="2" charset="2"/>
              <a:buChar char="Ø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l" ea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l" ea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Char char="o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l" ea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de-DE" sz="1400"/>
              <a:t>Chameleon</a:t>
            </a:r>
          </a:p>
          <a:p>
            <a:pPr algn="ctr"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de-DE" sz="1400"/>
              <a:t>Power Supply /</a:t>
            </a:r>
            <a:br>
              <a:rPr lang="en-US" altLang="de-DE" sz="1400"/>
            </a:br>
            <a:r>
              <a:rPr lang="en-US" altLang="de-DE" sz="1400"/>
              <a:t>Controller</a:t>
            </a:r>
          </a:p>
        </p:txBody>
      </p:sp>
      <p:sp>
        <p:nvSpPr>
          <p:cNvPr id="72" name="Line 78"/>
          <p:cNvSpPr>
            <a:spLocks noChangeShapeType="1"/>
          </p:cNvSpPr>
          <p:nvPr/>
        </p:nvSpPr>
        <p:spPr bwMode="auto">
          <a:xfrm flipV="1">
            <a:off x="6889750" y="1192213"/>
            <a:ext cx="0" cy="1481137"/>
          </a:xfrm>
          <a:prstGeom prst="line">
            <a:avLst/>
          </a:prstGeom>
          <a:noFill/>
          <a:ln w="28575">
            <a:solidFill>
              <a:srgbClr val="33333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de-DE"/>
          </a:p>
        </p:txBody>
      </p:sp>
      <p:sp>
        <p:nvSpPr>
          <p:cNvPr id="73" name="Text Box 80"/>
          <p:cNvSpPr txBox="1">
            <a:spLocks noChangeArrowheads="1"/>
          </p:cNvSpPr>
          <p:nvPr/>
        </p:nvSpPr>
        <p:spPr bwMode="auto">
          <a:xfrm>
            <a:off x="1941513" y="5467350"/>
            <a:ext cx="5207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 ea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l" ea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Font typeface="Wingdings" panose="05000000000000000000" pitchFamily="2" charset="2"/>
              <a:buChar char="Ø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l" ea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l" ea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Char char="o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l" ea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de-DE" sz="1200"/>
              <a:t>KLM</a:t>
            </a:r>
            <a:br>
              <a:rPr lang="en-US" altLang="de-DE" sz="1200"/>
            </a:br>
            <a:r>
              <a:rPr lang="en-US" altLang="de-DE" sz="1200"/>
              <a:t>slit</a:t>
            </a:r>
          </a:p>
        </p:txBody>
      </p:sp>
      <p:sp>
        <p:nvSpPr>
          <p:cNvPr id="74" name="Rectangle 81" descr="5%"/>
          <p:cNvSpPr>
            <a:spLocks noChangeArrowheads="1"/>
          </p:cNvSpPr>
          <p:nvPr/>
        </p:nvSpPr>
        <p:spPr bwMode="auto">
          <a:xfrm rot="20958783">
            <a:off x="4148138" y="4749800"/>
            <a:ext cx="152400" cy="533400"/>
          </a:xfrm>
          <a:prstGeom prst="rect">
            <a:avLst/>
          </a:prstGeom>
          <a:pattFill prst="pct5">
            <a:fgClr>
              <a:srgbClr val="C0C0C0"/>
            </a:fgClr>
            <a:bgClr>
              <a:schemeClr val="bg1"/>
            </a:bgClr>
          </a:patt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l" ea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l" ea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Font typeface="Wingdings" panose="05000000000000000000" pitchFamily="2" charset="2"/>
              <a:buChar char="Ø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l" ea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l" ea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Char char="o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l" ea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de-DE" altLang="de-DE" sz="900">
              <a:solidFill>
                <a:schemeClr val="bg1"/>
              </a:solidFill>
            </a:endParaRPr>
          </a:p>
        </p:txBody>
      </p:sp>
      <p:sp>
        <p:nvSpPr>
          <p:cNvPr id="75" name="Rectangle 82" descr="5%"/>
          <p:cNvSpPr>
            <a:spLocks noChangeArrowheads="1"/>
          </p:cNvSpPr>
          <p:nvPr/>
        </p:nvSpPr>
        <p:spPr bwMode="auto">
          <a:xfrm rot="19355175">
            <a:off x="3436938" y="3678238"/>
            <a:ext cx="152400" cy="533400"/>
          </a:xfrm>
          <a:prstGeom prst="rect">
            <a:avLst/>
          </a:prstGeom>
          <a:pattFill prst="pct5">
            <a:fgClr>
              <a:srgbClr val="C0C0C0"/>
            </a:fgClr>
            <a:bgClr>
              <a:schemeClr val="bg1"/>
            </a:bgClr>
          </a:patt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l" ea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l" ea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Font typeface="Wingdings" panose="05000000000000000000" pitchFamily="2" charset="2"/>
              <a:buChar char="Ø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l" ea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l" ea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Char char="o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l" ea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de-DE" altLang="de-DE" sz="900">
              <a:solidFill>
                <a:schemeClr val="bg1"/>
              </a:solidFill>
            </a:endParaRPr>
          </a:p>
        </p:txBody>
      </p:sp>
      <p:sp>
        <p:nvSpPr>
          <p:cNvPr id="76" name="Rectangle 83" descr="5%"/>
          <p:cNvSpPr>
            <a:spLocks noChangeArrowheads="1"/>
          </p:cNvSpPr>
          <p:nvPr/>
        </p:nvSpPr>
        <p:spPr bwMode="auto">
          <a:xfrm>
            <a:off x="4292600" y="3271838"/>
            <a:ext cx="152400" cy="533400"/>
          </a:xfrm>
          <a:prstGeom prst="rect">
            <a:avLst/>
          </a:prstGeom>
          <a:pattFill prst="pct5">
            <a:fgClr>
              <a:srgbClr val="C0C0C0"/>
            </a:fgClr>
            <a:bgClr>
              <a:schemeClr val="bg1"/>
            </a:bgClr>
          </a:patt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l" ea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l" ea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Font typeface="Wingdings" panose="05000000000000000000" pitchFamily="2" charset="2"/>
              <a:buChar char="Ø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l" ea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l" ea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Char char="o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l" ea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de-DE" altLang="de-DE" sz="900">
              <a:solidFill>
                <a:schemeClr val="bg1"/>
              </a:solidFill>
            </a:endParaRPr>
          </a:p>
        </p:txBody>
      </p:sp>
      <p:sp>
        <p:nvSpPr>
          <p:cNvPr id="77" name="Line 84"/>
          <p:cNvSpPr>
            <a:spLocks noChangeShapeType="1"/>
          </p:cNvSpPr>
          <p:nvPr/>
        </p:nvSpPr>
        <p:spPr bwMode="auto">
          <a:xfrm flipV="1">
            <a:off x="6173788" y="3359150"/>
            <a:ext cx="0" cy="90488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78" name="Line 3"/>
          <p:cNvSpPr>
            <a:spLocks noChangeShapeType="1"/>
          </p:cNvSpPr>
          <p:nvPr/>
        </p:nvSpPr>
        <p:spPr bwMode="auto">
          <a:xfrm flipH="1">
            <a:off x="1162050" y="5035550"/>
            <a:ext cx="2989263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79" name="Text Box 59"/>
          <p:cNvSpPr txBox="1">
            <a:spLocks noChangeArrowheads="1"/>
          </p:cNvSpPr>
          <p:nvPr/>
        </p:nvSpPr>
        <p:spPr bwMode="auto">
          <a:xfrm>
            <a:off x="609600" y="3219450"/>
            <a:ext cx="1162050" cy="276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 ea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l" ea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Font typeface="Wingdings" panose="05000000000000000000" pitchFamily="2" charset="2"/>
              <a:buChar char="Ø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l" ea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l" ea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Char char="o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l" ea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de-DE" sz="1200"/>
              <a:t>Photo -diode</a:t>
            </a:r>
          </a:p>
        </p:txBody>
      </p:sp>
      <p:sp>
        <p:nvSpPr>
          <p:cNvPr id="80" name="Text Box 79"/>
          <p:cNvSpPr txBox="1">
            <a:spLocks noChangeArrowheads="1"/>
          </p:cNvSpPr>
          <p:nvPr/>
        </p:nvSpPr>
        <p:spPr bwMode="auto">
          <a:xfrm>
            <a:off x="1055688" y="5110163"/>
            <a:ext cx="77787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 ea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l" ea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Font typeface="Wingdings" panose="05000000000000000000" pitchFamily="2" charset="2"/>
              <a:buChar char="Ø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l" ea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l" ea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Char char="o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l" ea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de-DE" sz="1200"/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89354606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/>
          <p:cNvSpPr>
            <a:spLocks noGrp="1"/>
          </p:cNvSpPr>
          <p:nvPr>
            <p:ph type="title"/>
          </p:nvPr>
        </p:nvSpPr>
        <p:spPr>
          <a:xfrm>
            <a:off x="266353" y="-91108"/>
            <a:ext cx="7532323" cy="1143000"/>
          </a:xfrm>
        </p:spPr>
        <p:txBody>
          <a:bodyPr/>
          <a:lstStyle/>
          <a:p>
            <a:r>
              <a:rPr lang="en-US" dirty="0" smtClean="0"/>
              <a:t>Differences between 90 &amp; 80MHz Platforms</a:t>
            </a:r>
            <a:endParaRPr lang="en-US" dirty="0"/>
          </a:p>
        </p:txBody>
      </p:sp>
      <p:sp>
        <p:nvSpPr>
          <p:cNvPr id="81" name="Inhaltsplatzhalter 1"/>
          <p:cNvSpPr>
            <a:spLocks noGrp="1"/>
          </p:cNvSpPr>
          <p:nvPr>
            <p:ph idx="1"/>
          </p:nvPr>
        </p:nvSpPr>
        <p:spPr>
          <a:xfrm>
            <a:off x="266352" y="948219"/>
            <a:ext cx="8674448" cy="4759853"/>
          </a:xfrm>
        </p:spPr>
        <p:txBody>
          <a:bodyPr/>
          <a:lstStyle/>
          <a:p>
            <a:pPr eaLnBrk="1" hangingPunct="1"/>
            <a:r>
              <a:rPr lang="de-DE" altLang="de-DE" dirty="0" smtClean="0"/>
              <a:t>90MHz: 210nm &amp; XR</a:t>
            </a:r>
          </a:p>
          <a:p>
            <a:pPr eaLnBrk="1" hangingPunct="1"/>
            <a:r>
              <a:rPr lang="de-DE" altLang="de-DE" dirty="0" smtClean="0"/>
              <a:t>80MHz: All Ultra &amp; Vision</a:t>
            </a:r>
          </a:p>
          <a:p>
            <a:pPr marL="0" indent="0" eaLnBrk="1" hangingPunct="1">
              <a:buNone/>
            </a:pPr>
            <a:endParaRPr lang="de-DE" altLang="de-DE" dirty="0" smtClean="0"/>
          </a:p>
          <a:p>
            <a:pPr marL="0" indent="0" eaLnBrk="1" hangingPunct="1">
              <a:buNone/>
            </a:pPr>
            <a:r>
              <a:rPr lang="de-DE" altLang="de-DE" b="1" dirty="0" smtClean="0"/>
              <a:t>FSB 468:</a:t>
            </a:r>
          </a:p>
          <a:p>
            <a:pPr marL="0" indent="0">
              <a:buNone/>
            </a:pPr>
            <a:r>
              <a:rPr lang="en-US" dirty="0"/>
              <a:t>1. The physical differences internal and external to the Chameleon</a:t>
            </a:r>
          </a:p>
          <a:p>
            <a:pPr marL="0" indent="0">
              <a:buNone/>
            </a:pPr>
            <a:r>
              <a:rPr lang="de-DE" dirty="0" err="1"/>
              <a:t>head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power </a:t>
            </a:r>
            <a:r>
              <a:rPr lang="de-DE" dirty="0" err="1"/>
              <a:t>supply</a:t>
            </a:r>
            <a:r>
              <a:rPr lang="de-DE" dirty="0"/>
              <a:t>.</a:t>
            </a:r>
          </a:p>
          <a:p>
            <a:pPr marL="0" indent="0">
              <a:buNone/>
            </a:pPr>
            <a:r>
              <a:rPr lang="en-US" dirty="0"/>
              <a:t>2. The operational differences from both an operator and a Service</a:t>
            </a:r>
          </a:p>
          <a:p>
            <a:pPr marL="0" indent="0">
              <a:buNone/>
            </a:pPr>
            <a:r>
              <a:rPr lang="de-DE" dirty="0" err="1"/>
              <a:t>Engineer’s</a:t>
            </a:r>
            <a:r>
              <a:rPr lang="de-DE" dirty="0"/>
              <a:t> </a:t>
            </a:r>
            <a:r>
              <a:rPr lang="de-DE" dirty="0" err="1"/>
              <a:t>perspective</a:t>
            </a:r>
            <a:r>
              <a:rPr lang="de-DE" dirty="0"/>
              <a:t>.</a:t>
            </a:r>
          </a:p>
          <a:p>
            <a:pPr marL="0" indent="0">
              <a:buNone/>
            </a:pPr>
            <a:r>
              <a:rPr lang="en-US" dirty="0"/>
              <a:t>3. The changes incorporated with the new Chameleon software.</a:t>
            </a:r>
          </a:p>
          <a:p>
            <a:pPr marL="0" indent="0">
              <a:buNone/>
            </a:pPr>
            <a:r>
              <a:rPr lang="en-US" dirty="0"/>
              <a:t>4. The changes incorporated with the new Chameleon hardware.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36401322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/>
          <p:cNvSpPr>
            <a:spLocks noGrp="1"/>
          </p:cNvSpPr>
          <p:nvPr>
            <p:ph type="title"/>
          </p:nvPr>
        </p:nvSpPr>
        <p:spPr>
          <a:xfrm>
            <a:off x="266353" y="-91108"/>
            <a:ext cx="7532323" cy="1143000"/>
          </a:xfrm>
        </p:spPr>
        <p:txBody>
          <a:bodyPr/>
          <a:lstStyle/>
          <a:p>
            <a:r>
              <a:rPr lang="en-US" dirty="0" smtClean="0"/>
              <a:t>Differences between 90 &amp; 80MHz Platforms</a:t>
            </a:r>
            <a:endParaRPr lang="en-US" dirty="0"/>
          </a:p>
        </p:txBody>
      </p:sp>
      <p:sp>
        <p:nvSpPr>
          <p:cNvPr id="81" name="Inhaltsplatzhalter 1"/>
          <p:cNvSpPr>
            <a:spLocks noGrp="1"/>
          </p:cNvSpPr>
          <p:nvPr>
            <p:ph idx="1"/>
          </p:nvPr>
        </p:nvSpPr>
        <p:spPr>
          <a:xfrm>
            <a:off x="266352" y="948219"/>
            <a:ext cx="8674448" cy="4759853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de-DE" altLang="de-DE" dirty="0" smtClean="0"/>
              <a:t>90MHz: </a:t>
            </a:r>
          </a:p>
          <a:p>
            <a:pPr eaLnBrk="1" hangingPunct="1"/>
            <a:r>
              <a:rPr lang="de-DE" altLang="de-DE" dirty="0" smtClean="0"/>
              <a:t>Pumplaser: V10, V12</a:t>
            </a:r>
          </a:p>
          <a:p>
            <a:pPr eaLnBrk="1" hangingPunct="1"/>
            <a:r>
              <a:rPr lang="de-DE" altLang="de-DE" dirty="0" err="1" smtClean="0"/>
              <a:t>Analogue</a:t>
            </a:r>
            <a:r>
              <a:rPr lang="de-DE" altLang="de-DE" dirty="0" smtClean="0"/>
              <a:t> Headboard on top </a:t>
            </a:r>
            <a:r>
              <a:rPr lang="de-DE" altLang="de-DE" dirty="0" err="1" smtClean="0"/>
              <a:t>of</a:t>
            </a:r>
            <a:r>
              <a:rPr lang="de-DE" altLang="de-DE" dirty="0" smtClean="0"/>
              <a:t> </a:t>
            </a:r>
            <a:r>
              <a:rPr lang="de-DE" altLang="de-DE" dirty="0" err="1" smtClean="0"/>
              <a:t>resonator</a:t>
            </a:r>
            <a:endParaRPr lang="de-DE" altLang="de-DE" dirty="0" smtClean="0"/>
          </a:p>
          <a:p>
            <a:pPr eaLnBrk="1" hangingPunct="1"/>
            <a:r>
              <a:rPr lang="de-DE" altLang="de-DE" dirty="0" smtClean="0"/>
              <a:t>Black </a:t>
            </a:r>
            <a:r>
              <a:rPr lang="de-DE" altLang="de-DE" dirty="0" err="1" smtClean="0"/>
              <a:t>umbilical</a:t>
            </a:r>
            <a:r>
              <a:rPr lang="de-DE" altLang="de-DE" dirty="0" smtClean="0"/>
              <a:t> </a:t>
            </a:r>
            <a:r>
              <a:rPr lang="de-DE" altLang="de-DE" dirty="0" err="1" smtClean="0"/>
              <a:t>between</a:t>
            </a:r>
            <a:r>
              <a:rPr lang="de-DE" altLang="de-DE" dirty="0" smtClean="0"/>
              <a:t> PSU &amp; Head</a:t>
            </a:r>
          </a:p>
          <a:p>
            <a:pPr eaLnBrk="1" hangingPunct="1"/>
            <a:endParaRPr lang="de-DE" altLang="de-DE" dirty="0"/>
          </a:p>
          <a:p>
            <a:pPr marL="0" indent="0" eaLnBrk="1" hangingPunct="1">
              <a:buNone/>
            </a:pPr>
            <a:r>
              <a:rPr lang="de-DE" altLang="de-DE" dirty="0" smtClean="0"/>
              <a:t>80MHz:</a:t>
            </a:r>
          </a:p>
          <a:p>
            <a:pPr eaLnBrk="1" hangingPunct="1"/>
            <a:r>
              <a:rPr lang="de-DE" altLang="de-DE" dirty="0" smtClean="0"/>
              <a:t>Pumplaser: V18</a:t>
            </a:r>
          </a:p>
          <a:p>
            <a:pPr eaLnBrk="1" hangingPunct="1"/>
            <a:r>
              <a:rPr lang="de-DE" altLang="de-DE" dirty="0" smtClean="0"/>
              <a:t>Digital Headboard </a:t>
            </a:r>
            <a:r>
              <a:rPr lang="de-DE" altLang="de-DE" dirty="0" err="1" smtClean="0"/>
              <a:t>beside</a:t>
            </a:r>
            <a:endParaRPr lang="de-DE" altLang="de-DE" dirty="0" smtClean="0"/>
          </a:p>
          <a:p>
            <a:pPr eaLnBrk="1" hangingPunct="1"/>
            <a:r>
              <a:rPr lang="de-DE" altLang="de-DE" dirty="0" smtClean="0"/>
              <a:t>Separate </a:t>
            </a:r>
            <a:r>
              <a:rPr lang="de-DE" altLang="de-DE" dirty="0" err="1" smtClean="0"/>
              <a:t>cables</a:t>
            </a:r>
            <a:r>
              <a:rPr lang="de-DE" altLang="de-DE" dirty="0" smtClean="0"/>
              <a:t> &amp; </a:t>
            </a:r>
            <a:r>
              <a:rPr lang="de-DE" altLang="de-DE" dirty="0" err="1" smtClean="0"/>
              <a:t>fibers</a:t>
            </a:r>
            <a:endParaRPr lang="de-DE" altLang="de-DE" dirty="0" smtClean="0"/>
          </a:p>
          <a:p>
            <a:r>
              <a:rPr lang="de-DE" altLang="de-DE" dirty="0"/>
              <a:t>Front Panel User Menu / GUI</a:t>
            </a:r>
          </a:p>
          <a:p>
            <a:pPr eaLnBrk="1" hangingPunct="1"/>
            <a:endParaRPr lang="de-DE" altLang="de-DE" dirty="0" smtClean="0"/>
          </a:p>
          <a:p>
            <a:pPr eaLnBrk="1" hangingPunct="1"/>
            <a:endParaRPr lang="de-DE" altLang="de-DE" dirty="0" smtClean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3169" y="3065074"/>
            <a:ext cx="4956031" cy="200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90060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/>
          <p:cNvSpPr>
            <a:spLocks noGrp="1"/>
          </p:cNvSpPr>
          <p:nvPr>
            <p:ph type="title"/>
          </p:nvPr>
        </p:nvSpPr>
        <p:spPr>
          <a:xfrm>
            <a:off x="266353" y="-91108"/>
            <a:ext cx="7532323" cy="1143000"/>
          </a:xfrm>
        </p:spPr>
        <p:txBody>
          <a:bodyPr/>
          <a:lstStyle/>
          <a:p>
            <a:r>
              <a:rPr lang="en-US" dirty="0" smtClean="0"/>
              <a:t>Differences between 90 &amp; 80MHz Platforms</a:t>
            </a:r>
            <a:endParaRPr lang="en-US" dirty="0"/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1258888" y="2133600"/>
            <a:ext cx="70643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de-DE" altLang="de-DE"/>
          </a:p>
        </p:txBody>
      </p:sp>
      <p:graphicFrame>
        <p:nvGraphicFramePr>
          <p:cNvPr id="7" name="Object 15"/>
          <p:cNvGraphicFramePr>
            <a:graphicFrameLocks noChangeAspect="1"/>
          </p:cNvGraphicFramePr>
          <p:nvPr/>
        </p:nvGraphicFramePr>
        <p:xfrm>
          <a:off x="322263" y="1608138"/>
          <a:ext cx="2586037" cy="1260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6" name="Bitmap Image" r:id="rId3" imgW="4258269" imgH="2076740" progId="Paint.Picture">
                  <p:embed/>
                </p:oleObj>
              </mc:Choice>
              <mc:Fallback>
                <p:oleObj name="Bitmap Image" r:id="rId3" imgW="4258269" imgH="2076740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2263" y="1608138"/>
                        <a:ext cx="2586037" cy="1260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12"/>
          <p:cNvGraphicFramePr>
            <a:graphicFrameLocks noChangeAspect="1"/>
          </p:cNvGraphicFramePr>
          <p:nvPr/>
        </p:nvGraphicFramePr>
        <p:xfrm>
          <a:off x="2836863" y="2154238"/>
          <a:ext cx="5638800" cy="3132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7" name="Photo Editor Photo" r:id="rId5" imgW="19361905" imgH="10752381" progId="MSPhotoEd.3">
                  <p:embed/>
                </p:oleObj>
              </mc:Choice>
              <mc:Fallback>
                <p:oleObj name="Photo Editor Photo" r:id="rId5" imgW="19361905" imgH="10752381" progId="MSPhotoEd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36863" y="2154238"/>
                        <a:ext cx="5638800" cy="31321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Line 16"/>
          <p:cNvSpPr>
            <a:spLocks noChangeShapeType="1"/>
          </p:cNvSpPr>
          <p:nvPr/>
        </p:nvSpPr>
        <p:spPr bwMode="auto">
          <a:xfrm>
            <a:off x="2836863" y="2217738"/>
            <a:ext cx="4572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2" name="Inhaltsplatzhalter 1"/>
          <p:cNvSpPr>
            <a:spLocks noGrp="1"/>
          </p:cNvSpPr>
          <p:nvPr>
            <p:ph idx="1"/>
          </p:nvPr>
        </p:nvSpPr>
        <p:spPr>
          <a:xfrm>
            <a:off x="266352" y="948219"/>
            <a:ext cx="3810698" cy="659919"/>
          </a:xfrm>
        </p:spPr>
        <p:txBody>
          <a:bodyPr/>
          <a:lstStyle/>
          <a:p>
            <a:pPr eaLnBrk="1" hangingPunct="1"/>
            <a:r>
              <a:rPr lang="de-DE" altLang="de-DE" dirty="0" smtClean="0"/>
              <a:t>Ultra Digital Head Board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144771702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/>
          <p:cNvSpPr>
            <a:spLocks noGrp="1"/>
          </p:cNvSpPr>
          <p:nvPr>
            <p:ph type="title"/>
          </p:nvPr>
        </p:nvSpPr>
        <p:spPr>
          <a:xfrm>
            <a:off x="266353" y="-91108"/>
            <a:ext cx="7532323" cy="1143000"/>
          </a:xfrm>
        </p:spPr>
        <p:txBody>
          <a:bodyPr/>
          <a:lstStyle/>
          <a:p>
            <a:r>
              <a:rPr lang="en-US" dirty="0" smtClean="0"/>
              <a:t>Differences between 90 &amp; 80MHz Platforms</a:t>
            </a:r>
            <a:endParaRPr lang="en-US" dirty="0"/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1258888" y="2133600"/>
            <a:ext cx="70643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de-DE" altLang="de-DE"/>
          </a:p>
        </p:txBody>
      </p:sp>
      <p:graphicFrame>
        <p:nvGraphicFramePr>
          <p:cNvPr id="10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43583659"/>
              </p:ext>
            </p:extLst>
          </p:nvPr>
        </p:nvGraphicFramePr>
        <p:xfrm>
          <a:off x="830422" y="1954636"/>
          <a:ext cx="7194405" cy="38651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3" name="Bitmap Image" r:id="rId3" imgW="6009524" imgH="3228571" progId="Paint.Picture">
                  <p:embed/>
                </p:oleObj>
              </mc:Choice>
              <mc:Fallback>
                <p:oleObj name="Bitmap Image" r:id="rId3" imgW="6009524" imgH="3228571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0422" y="1954636"/>
                        <a:ext cx="7194405" cy="386514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Inhaltsplatzhalter 1"/>
          <p:cNvSpPr>
            <a:spLocks noGrp="1"/>
          </p:cNvSpPr>
          <p:nvPr>
            <p:ph idx="1"/>
          </p:nvPr>
        </p:nvSpPr>
        <p:spPr>
          <a:xfrm>
            <a:off x="266352" y="948219"/>
            <a:ext cx="3810698" cy="659919"/>
          </a:xfrm>
        </p:spPr>
        <p:txBody>
          <a:bodyPr/>
          <a:lstStyle/>
          <a:p>
            <a:pPr eaLnBrk="1" hangingPunct="1"/>
            <a:r>
              <a:rPr lang="de-DE" altLang="de-DE" dirty="0" smtClean="0"/>
              <a:t>Ultra: Change </a:t>
            </a:r>
            <a:r>
              <a:rPr lang="de-DE" altLang="de-DE" dirty="0" err="1" smtClean="0"/>
              <a:t>to</a:t>
            </a:r>
            <a:r>
              <a:rPr lang="de-DE" altLang="de-DE" dirty="0" smtClean="0"/>
              <a:t> </a:t>
            </a:r>
            <a:r>
              <a:rPr lang="de-DE" altLang="de-DE" dirty="0" err="1" smtClean="0"/>
              <a:t>cavity</a:t>
            </a:r>
            <a:r>
              <a:rPr lang="de-DE" altLang="de-DE" dirty="0" smtClean="0"/>
              <a:t> </a:t>
            </a:r>
            <a:r>
              <a:rPr lang="de-DE" altLang="de-DE" dirty="0" err="1" smtClean="0"/>
              <a:t>layout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221156852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/>
          <p:cNvSpPr>
            <a:spLocks noGrp="1"/>
          </p:cNvSpPr>
          <p:nvPr>
            <p:ph type="title"/>
          </p:nvPr>
        </p:nvSpPr>
        <p:spPr>
          <a:xfrm>
            <a:off x="266353" y="-91108"/>
            <a:ext cx="7532323" cy="1143000"/>
          </a:xfrm>
        </p:spPr>
        <p:txBody>
          <a:bodyPr/>
          <a:lstStyle/>
          <a:p>
            <a:r>
              <a:rPr lang="en-US" dirty="0" smtClean="0"/>
              <a:t>Operational Differences</a:t>
            </a:r>
            <a:endParaRPr lang="en-US" dirty="0"/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1258888" y="2133600"/>
            <a:ext cx="70643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de-DE" altLang="de-DE"/>
          </a:p>
        </p:txBody>
      </p:sp>
      <p:sp>
        <p:nvSpPr>
          <p:cNvPr id="11" name="Inhaltsplatzhalter 1"/>
          <p:cNvSpPr>
            <a:spLocks noGrp="1"/>
          </p:cNvSpPr>
          <p:nvPr>
            <p:ph idx="1"/>
          </p:nvPr>
        </p:nvSpPr>
        <p:spPr>
          <a:xfrm>
            <a:off x="266351" y="948219"/>
            <a:ext cx="8483365" cy="5419025"/>
          </a:xfrm>
        </p:spPr>
        <p:txBody>
          <a:bodyPr/>
          <a:lstStyle/>
          <a:p>
            <a:pPr eaLnBrk="1" hangingPunct="1"/>
            <a:r>
              <a:rPr lang="de-DE" altLang="de-DE" dirty="0" smtClean="0"/>
              <a:t>90MHz </a:t>
            </a:r>
            <a:r>
              <a:rPr lang="de-DE" altLang="de-DE" dirty="0" err="1" smtClean="0"/>
              <a:t>Platform</a:t>
            </a:r>
            <a:endParaRPr lang="de-DE" altLang="de-DE" dirty="0" smtClean="0"/>
          </a:p>
          <a:p>
            <a:pPr lvl="1"/>
            <a:r>
              <a:rPr lang="de-DE" altLang="de-DE" dirty="0" smtClean="0"/>
              <a:t>Set </a:t>
            </a:r>
            <a:r>
              <a:rPr lang="de-DE" altLang="de-DE" dirty="0" err="1" smtClean="0"/>
              <a:t>Temperature</a:t>
            </a:r>
            <a:r>
              <a:rPr lang="de-DE" altLang="de-DE" dirty="0" smtClean="0"/>
              <a:t> </a:t>
            </a:r>
            <a:r>
              <a:rPr lang="de-DE" altLang="de-DE" dirty="0" err="1" smtClean="0"/>
              <a:t>is</a:t>
            </a:r>
            <a:r>
              <a:rPr lang="de-DE" altLang="de-DE" dirty="0" smtClean="0"/>
              <a:t> 25°C</a:t>
            </a:r>
          </a:p>
          <a:p>
            <a:pPr lvl="1"/>
            <a:r>
              <a:rPr lang="de-DE" altLang="de-DE" dirty="0" err="1" smtClean="0"/>
              <a:t>Mirror</a:t>
            </a:r>
            <a:r>
              <a:rPr lang="de-DE" altLang="de-DE" dirty="0" smtClean="0"/>
              <a:t> </a:t>
            </a:r>
            <a:r>
              <a:rPr lang="de-DE" altLang="de-DE" dirty="0" err="1" smtClean="0"/>
              <a:t>positions</a:t>
            </a:r>
            <a:r>
              <a:rPr lang="de-DE" altLang="de-DE" dirty="0" smtClean="0"/>
              <a:t> </a:t>
            </a:r>
            <a:r>
              <a:rPr lang="de-DE" altLang="de-DE" dirty="0" err="1" smtClean="0"/>
              <a:t>are</a:t>
            </a:r>
            <a:r>
              <a:rPr lang="de-DE" altLang="de-DE" dirty="0" smtClean="0"/>
              <a:t> </a:t>
            </a:r>
            <a:r>
              <a:rPr lang="de-DE" altLang="de-DE" dirty="0" err="1" smtClean="0"/>
              <a:t>displayed</a:t>
            </a:r>
            <a:r>
              <a:rPr lang="de-DE" altLang="de-DE" dirty="0" smtClean="0"/>
              <a:t>: 0-5 V</a:t>
            </a:r>
          </a:p>
          <a:p>
            <a:pPr eaLnBrk="1" hangingPunct="1"/>
            <a:endParaRPr lang="de-DE" altLang="de-DE" dirty="0"/>
          </a:p>
          <a:p>
            <a:pPr eaLnBrk="1" hangingPunct="1"/>
            <a:r>
              <a:rPr lang="de-DE" altLang="de-DE" dirty="0" smtClean="0"/>
              <a:t>80MHz </a:t>
            </a:r>
            <a:r>
              <a:rPr lang="de-DE" altLang="de-DE" dirty="0" err="1" smtClean="0"/>
              <a:t>Platform</a:t>
            </a:r>
            <a:endParaRPr lang="de-DE" altLang="de-DE" dirty="0" smtClean="0"/>
          </a:p>
          <a:p>
            <a:pPr lvl="1"/>
            <a:r>
              <a:rPr lang="de-DE" altLang="de-DE" dirty="0"/>
              <a:t>Set </a:t>
            </a:r>
            <a:r>
              <a:rPr lang="de-DE" altLang="de-DE" dirty="0" err="1"/>
              <a:t>Temperature</a:t>
            </a:r>
            <a:r>
              <a:rPr lang="de-DE" altLang="de-DE" dirty="0"/>
              <a:t> </a:t>
            </a:r>
            <a:r>
              <a:rPr lang="de-DE" altLang="de-DE" dirty="0" err="1"/>
              <a:t>is</a:t>
            </a:r>
            <a:r>
              <a:rPr lang="de-DE" altLang="de-DE" dirty="0"/>
              <a:t> </a:t>
            </a:r>
            <a:r>
              <a:rPr lang="de-DE" altLang="de-DE" dirty="0" smtClean="0"/>
              <a:t>25°C</a:t>
            </a:r>
          </a:p>
          <a:p>
            <a:pPr lvl="1"/>
            <a:r>
              <a:rPr lang="de-DE" altLang="de-DE" dirty="0" err="1"/>
              <a:t>Significant</a:t>
            </a:r>
            <a:r>
              <a:rPr lang="de-DE" altLang="de-DE" dirty="0"/>
              <a:t> </a:t>
            </a:r>
            <a:r>
              <a:rPr lang="de-DE" altLang="de-DE" dirty="0" err="1" smtClean="0"/>
              <a:t>changes</a:t>
            </a:r>
            <a:r>
              <a:rPr lang="de-DE" altLang="de-DE" dirty="0" smtClean="0"/>
              <a:t> </a:t>
            </a:r>
            <a:r>
              <a:rPr lang="de-DE" altLang="de-DE" dirty="0" err="1" smtClean="0"/>
              <a:t>to</a:t>
            </a:r>
            <a:r>
              <a:rPr lang="de-DE" altLang="de-DE" dirty="0" smtClean="0"/>
              <a:t> </a:t>
            </a:r>
            <a:r>
              <a:rPr lang="de-DE" altLang="de-DE" dirty="0" err="1" smtClean="0"/>
              <a:t>user</a:t>
            </a:r>
            <a:r>
              <a:rPr lang="de-DE" altLang="de-DE" dirty="0" smtClean="0"/>
              <a:t> &amp; </a:t>
            </a:r>
            <a:r>
              <a:rPr lang="de-DE" altLang="de-DE" dirty="0" err="1" smtClean="0"/>
              <a:t>service</a:t>
            </a:r>
            <a:r>
              <a:rPr lang="de-DE" altLang="de-DE" dirty="0" smtClean="0"/>
              <a:t> </a:t>
            </a:r>
            <a:r>
              <a:rPr lang="de-DE" altLang="de-DE" dirty="0" err="1" smtClean="0"/>
              <a:t>menu</a:t>
            </a:r>
            <a:r>
              <a:rPr lang="de-DE" altLang="de-DE" dirty="0" smtClean="0"/>
              <a:t> </a:t>
            </a:r>
            <a:r>
              <a:rPr lang="de-DE" altLang="de-DE" dirty="0" err="1" smtClean="0"/>
              <a:t>navigation</a:t>
            </a:r>
            <a:endParaRPr lang="de-DE" altLang="de-DE" dirty="0" smtClean="0"/>
          </a:p>
          <a:p>
            <a:pPr lvl="1"/>
            <a:r>
              <a:rPr lang="de-DE" altLang="de-DE" dirty="0" err="1" smtClean="0"/>
              <a:t>Chameleon</a:t>
            </a:r>
            <a:r>
              <a:rPr lang="de-DE" altLang="de-DE" dirty="0" smtClean="0"/>
              <a:t> </a:t>
            </a:r>
            <a:r>
              <a:rPr lang="de-DE" altLang="de-DE" dirty="0" err="1" smtClean="0"/>
              <a:t>software</a:t>
            </a:r>
            <a:r>
              <a:rPr lang="de-DE" altLang="de-DE" dirty="0" smtClean="0"/>
              <a:t> in </a:t>
            </a:r>
            <a:r>
              <a:rPr lang="de-DE" altLang="de-DE" dirty="0" err="1" smtClean="0"/>
              <a:t>foreground</a:t>
            </a:r>
            <a:endParaRPr lang="de-DE" altLang="de-DE" dirty="0" smtClean="0"/>
          </a:p>
          <a:p>
            <a:pPr lvl="1"/>
            <a:r>
              <a:rPr lang="de-DE" altLang="de-DE" dirty="0" err="1" smtClean="0"/>
              <a:t>Powermap</a:t>
            </a:r>
            <a:r>
              <a:rPr lang="de-DE" altLang="de-DE" dirty="0" smtClean="0"/>
              <a:t> </a:t>
            </a:r>
            <a:r>
              <a:rPr lang="de-DE" altLang="de-DE" dirty="0" err="1" smtClean="0"/>
              <a:t>now</a:t>
            </a:r>
            <a:r>
              <a:rPr lang="de-DE" altLang="de-DE" dirty="0" smtClean="0"/>
              <a:t> a </a:t>
            </a:r>
            <a:r>
              <a:rPr lang="de-DE" altLang="de-DE" dirty="0" err="1" smtClean="0"/>
              <a:t>software</a:t>
            </a:r>
            <a:r>
              <a:rPr lang="de-DE" altLang="de-DE" dirty="0" smtClean="0"/>
              <a:t> </a:t>
            </a:r>
            <a:r>
              <a:rPr lang="de-DE" altLang="de-DE" dirty="0" err="1" smtClean="0"/>
              <a:t>routine</a:t>
            </a:r>
            <a:endParaRPr lang="de-DE" altLang="de-DE" dirty="0" smtClean="0"/>
          </a:p>
          <a:p>
            <a:pPr lvl="1"/>
            <a:r>
              <a:rPr lang="de-DE" altLang="de-DE" dirty="0" err="1" smtClean="0"/>
              <a:t>Mirror</a:t>
            </a:r>
            <a:r>
              <a:rPr lang="de-DE" altLang="de-DE" dirty="0" smtClean="0"/>
              <a:t> </a:t>
            </a:r>
            <a:r>
              <a:rPr lang="de-DE" altLang="de-DE" dirty="0" err="1" smtClean="0"/>
              <a:t>positions</a:t>
            </a:r>
            <a:r>
              <a:rPr lang="de-DE" altLang="de-DE" dirty="0" smtClean="0"/>
              <a:t> </a:t>
            </a:r>
            <a:r>
              <a:rPr lang="de-DE" altLang="de-DE" dirty="0" err="1" smtClean="0"/>
              <a:t>are</a:t>
            </a:r>
            <a:r>
              <a:rPr lang="de-DE" altLang="de-DE" dirty="0" smtClean="0"/>
              <a:t> </a:t>
            </a:r>
            <a:r>
              <a:rPr lang="de-DE" altLang="de-DE" dirty="0" err="1" smtClean="0"/>
              <a:t>displayed</a:t>
            </a:r>
            <a:r>
              <a:rPr lang="de-DE" altLang="de-DE" dirty="0" smtClean="0"/>
              <a:t>: -100% - +100%</a:t>
            </a:r>
          </a:p>
          <a:p>
            <a:pPr lvl="1"/>
            <a:r>
              <a:rPr lang="de-DE" altLang="de-DE" dirty="0" smtClean="0"/>
              <a:t>ML </a:t>
            </a:r>
            <a:r>
              <a:rPr lang="de-DE" altLang="de-DE" dirty="0" err="1" smtClean="0"/>
              <a:t>slit</a:t>
            </a:r>
            <a:r>
              <a:rPr lang="de-DE" altLang="de-DE" dirty="0" smtClean="0"/>
              <a:t> </a:t>
            </a:r>
            <a:r>
              <a:rPr lang="de-DE" altLang="de-DE" dirty="0" err="1" smtClean="0"/>
              <a:t>control</a:t>
            </a:r>
            <a:endParaRPr lang="de-DE" altLang="de-DE" dirty="0"/>
          </a:p>
          <a:p>
            <a:pPr lvl="1"/>
            <a:endParaRPr lang="de-DE" altLang="de-DE" dirty="0"/>
          </a:p>
          <a:p>
            <a:pPr lvl="1"/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17161516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/>
          <p:cNvSpPr>
            <a:spLocks noGrp="1"/>
          </p:cNvSpPr>
          <p:nvPr>
            <p:ph type="title"/>
          </p:nvPr>
        </p:nvSpPr>
        <p:spPr>
          <a:xfrm>
            <a:off x="266353" y="-91108"/>
            <a:ext cx="7532323" cy="1143000"/>
          </a:xfrm>
        </p:spPr>
        <p:txBody>
          <a:bodyPr/>
          <a:lstStyle/>
          <a:p>
            <a:r>
              <a:rPr lang="en-US" dirty="0" smtClean="0"/>
              <a:t>Recovery / </a:t>
            </a:r>
            <a:r>
              <a:rPr lang="en-US" dirty="0" err="1" smtClean="0"/>
              <a:t>Initialise</a:t>
            </a:r>
            <a:endParaRPr lang="en-US" dirty="0"/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1258888" y="2133600"/>
            <a:ext cx="70643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de-DE" altLang="de-DE"/>
          </a:p>
        </p:txBody>
      </p:sp>
      <p:sp>
        <p:nvSpPr>
          <p:cNvPr id="11" name="Inhaltsplatzhalter 1"/>
          <p:cNvSpPr>
            <a:spLocks noGrp="1"/>
          </p:cNvSpPr>
          <p:nvPr>
            <p:ph idx="1"/>
          </p:nvPr>
        </p:nvSpPr>
        <p:spPr>
          <a:xfrm>
            <a:off x="266352" y="948219"/>
            <a:ext cx="8139418" cy="4043231"/>
          </a:xfrm>
        </p:spPr>
        <p:txBody>
          <a:bodyPr/>
          <a:lstStyle/>
          <a:p>
            <a:pPr eaLnBrk="1" hangingPunct="1"/>
            <a:r>
              <a:rPr lang="de-DE" altLang="de-DE" dirty="0" err="1" smtClean="0"/>
              <a:t>Recovery</a:t>
            </a:r>
            <a:endParaRPr lang="de-DE" altLang="de-DE" dirty="0" smtClean="0"/>
          </a:p>
          <a:p>
            <a:pPr lvl="1"/>
            <a:r>
              <a:rPr lang="de-DE" altLang="de-DE" dirty="0" smtClean="0"/>
              <a:t>90MHz </a:t>
            </a:r>
            <a:r>
              <a:rPr lang="de-DE" altLang="de-DE" dirty="0" err="1" smtClean="0"/>
              <a:t>platform</a:t>
            </a:r>
            <a:r>
              <a:rPr lang="de-DE" altLang="de-DE" dirty="0" smtClean="0"/>
              <a:t> </a:t>
            </a:r>
            <a:r>
              <a:rPr lang="de-DE" altLang="de-DE" dirty="0" err="1" smtClean="0"/>
              <a:t>only</a:t>
            </a:r>
            <a:endParaRPr lang="de-DE" altLang="de-DE" dirty="0" smtClean="0"/>
          </a:p>
          <a:p>
            <a:pPr lvl="1"/>
            <a:r>
              <a:rPr lang="de-DE" altLang="de-DE" dirty="0" err="1"/>
              <a:t>Tunes</a:t>
            </a:r>
            <a:r>
              <a:rPr lang="de-DE" altLang="de-DE" dirty="0"/>
              <a:t> </a:t>
            </a:r>
            <a:r>
              <a:rPr lang="de-DE" altLang="de-DE" dirty="0" err="1"/>
              <a:t>to</a:t>
            </a:r>
            <a:r>
              <a:rPr lang="de-DE" altLang="de-DE" dirty="0"/>
              <a:t> </a:t>
            </a:r>
            <a:r>
              <a:rPr lang="de-DE" altLang="de-DE" dirty="0" err="1"/>
              <a:t>peak</a:t>
            </a:r>
            <a:r>
              <a:rPr lang="de-DE" altLang="de-DE" dirty="0"/>
              <a:t> </a:t>
            </a:r>
            <a:r>
              <a:rPr lang="de-DE" altLang="de-DE" dirty="0" err="1"/>
              <a:t>wavelength</a:t>
            </a:r>
            <a:r>
              <a:rPr lang="de-DE" altLang="de-DE" dirty="0"/>
              <a:t> &amp; </a:t>
            </a:r>
            <a:r>
              <a:rPr lang="de-DE" altLang="de-DE" dirty="0" err="1"/>
              <a:t>scans</a:t>
            </a:r>
            <a:r>
              <a:rPr lang="de-DE" altLang="de-DE" dirty="0"/>
              <a:t> PZTs </a:t>
            </a:r>
            <a:r>
              <a:rPr lang="de-DE" altLang="de-DE" dirty="0" err="1"/>
              <a:t>for</a:t>
            </a:r>
            <a:r>
              <a:rPr lang="de-DE" altLang="de-DE" dirty="0"/>
              <a:t> </a:t>
            </a:r>
            <a:r>
              <a:rPr lang="de-DE" altLang="de-DE" dirty="0" err="1"/>
              <a:t>optimum</a:t>
            </a:r>
            <a:r>
              <a:rPr lang="de-DE" altLang="de-DE" dirty="0"/>
              <a:t> </a:t>
            </a:r>
            <a:r>
              <a:rPr lang="de-DE" altLang="de-DE" dirty="0" err="1"/>
              <a:t>alignment</a:t>
            </a:r>
            <a:endParaRPr lang="de-DE" altLang="de-DE" dirty="0"/>
          </a:p>
          <a:p>
            <a:pPr lvl="1"/>
            <a:endParaRPr lang="de-DE" altLang="de-DE" dirty="0"/>
          </a:p>
          <a:p>
            <a:pPr eaLnBrk="1" hangingPunct="1"/>
            <a:r>
              <a:rPr lang="de-DE" altLang="de-DE" dirty="0" err="1" smtClean="0"/>
              <a:t>Initialise</a:t>
            </a:r>
            <a:endParaRPr lang="de-DE" altLang="de-DE" dirty="0" smtClean="0"/>
          </a:p>
          <a:p>
            <a:pPr lvl="1"/>
            <a:r>
              <a:rPr lang="de-DE" altLang="de-DE" dirty="0" smtClean="0"/>
              <a:t>80MHz </a:t>
            </a:r>
            <a:r>
              <a:rPr lang="de-DE" altLang="de-DE" dirty="0" err="1" smtClean="0"/>
              <a:t>platform</a:t>
            </a:r>
            <a:r>
              <a:rPr lang="de-DE" altLang="de-DE" dirty="0" smtClean="0"/>
              <a:t> </a:t>
            </a:r>
            <a:r>
              <a:rPr lang="de-DE" altLang="de-DE" dirty="0" err="1" smtClean="0"/>
              <a:t>only</a:t>
            </a:r>
            <a:endParaRPr lang="de-DE" altLang="de-DE" dirty="0" smtClean="0"/>
          </a:p>
          <a:p>
            <a:pPr lvl="1"/>
            <a:r>
              <a:rPr lang="de-DE" altLang="de-DE" dirty="0" err="1" smtClean="0"/>
              <a:t>Tunes</a:t>
            </a:r>
            <a:r>
              <a:rPr lang="de-DE" altLang="de-DE" dirty="0" smtClean="0"/>
              <a:t> </a:t>
            </a:r>
            <a:r>
              <a:rPr lang="de-DE" altLang="de-DE" dirty="0" err="1" smtClean="0"/>
              <a:t>to</a:t>
            </a:r>
            <a:r>
              <a:rPr lang="de-DE" altLang="de-DE" dirty="0" smtClean="0"/>
              <a:t> </a:t>
            </a:r>
            <a:r>
              <a:rPr lang="de-DE" altLang="de-DE" dirty="0" err="1" smtClean="0"/>
              <a:t>peak</a:t>
            </a:r>
            <a:r>
              <a:rPr lang="de-DE" altLang="de-DE" dirty="0" smtClean="0"/>
              <a:t> </a:t>
            </a:r>
            <a:r>
              <a:rPr lang="de-DE" altLang="de-DE" dirty="0" err="1" smtClean="0"/>
              <a:t>wavelength</a:t>
            </a:r>
            <a:r>
              <a:rPr lang="de-DE" altLang="de-DE" dirty="0" smtClean="0"/>
              <a:t> &amp; </a:t>
            </a:r>
            <a:r>
              <a:rPr lang="de-DE" altLang="de-DE" dirty="0" err="1" smtClean="0"/>
              <a:t>scans</a:t>
            </a:r>
            <a:r>
              <a:rPr lang="de-DE" altLang="de-DE" dirty="0" smtClean="0"/>
              <a:t> PZTs </a:t>
            </a:r>
            <a:r>
              <a:rPr lang="de-DE" altLang="de-DE" dirty="0" err="1" smtClean="0"/>
              <a:t>for</a:t>
            </a:r>
            <a:r>
              <a:rPr lang="de-DE" altLang="de-DE" dirty="0"/>
              <a:t> </a:t>
            </a:r>
            <a:r>
              <a:rPr lang="de-DE" altLang="de-DE" dirty="0" err="1" smtClean="0"/>
              <a:t>optimum</a:t>
            </a:r>
            <a:r>
              <a:rPr lang="de-DE" altLang="de-DE" dirty="0" smtClean="0"/>
              <a:t> </a:t>
            </a:r>
            <a:r>
              <a:rPr lang="de-DE" altLang="de-DE" dirty="0" err="1" smtClean="0"/>
              <a:t>alignment</a:t>
            </a:r>
            <a:endParaRPr lang="de-DE" altLang="de-DE" dirty="0" smtClean="0"/>
          </a:p>
          <a:p>
            <a:pPr lvl="1"/>
            <a:endParaRPr lang="de-DE" altLang="de-DE" dirty="0"/>
          </a:p>
          <a:p>
            <a:pPr lvl="1"/>
            <a:endParaRPr lang="de-DE" altLang="de-DE" dirty="0" smtClean="0"/>
          </a:p>
          <a:p>
            <a:pPr eaLnBrk="1" hangingPunct="1"/>
            <a:endParaRPr lang="de-DE" altLang="de-DE" dirty="0"/>
          </a:p>
          <a:p>
            <a:pPr lvl="1"/>
            <a:endParaRPr lang="de-DE" altLang="de-DE" dirty="0"/>
          </a:p>
          <a:p>
            <a:pPr lvl="1"/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182969943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/>
          <p:cNvSpPr>
            <a:spLocks noGrp="1"/>
          </p:cNvSpPr>
          <p:nvPr>
            <p:ph type="title"/>
          </p:nvPr>
        </p:nvSpPr>
        <p:spPr>
          <a:xfrm>
            <a:off x="266353" y="-91108"/>
            <a:ext cx="7532323" cy="1143000"/>
          </a:xfrm>
        </p:spPr>
        <p:txBody>
          <a:bodyPr/>
          <a:lstStyle/>
          <a:p>
            <a:r>
              <a:rPr lang="en-US" dirty="0" smtClean="0"/>
              <a:t>Function of Pump &amp; Cavity PZT’s</a:t>
            </a:r>
            <a:endParaRPr lang="en-US" dirty="0"/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266353" y="948219"/>
            <a:ext cx="7270520" cy="2266036"/>
          </a:xfrm>
        </p:spPr>
        <p:txBody>
          <a:bodyPr/>
          <a:lstStyle/>
          <a:p>
            <a:pPr eaLnBrk="1" hangingPunct="1"/>
            <a:r>
              <a:rPr lang="de-DE" altLang="de-DE" dirty="0" err="1" smtClean="0"/>
              <a:t>Electronical</a:t>
            </a:r>
            <a:r>
              <a:rPr lang="de-DE" altLang="de-DE" dirty="0" smtClean="0"/>
              <a:t> </a:t>
            </a:r>
            <a:r>
              <a:rPr lang="de-DE" altLang="de-DE" dirty="0" err="1" smtClean="0"/>
              <a:t>adjustment</a:t>
            </a:r>
            <a:r>
              <a:rPr lang="de-DE" altLang="de-DE" dirty="0" smtClean="0"/>
              <a:t> </a:t>
            </a:r>
            <a:r>
              <a:rPr lang="de-DE" altLang="de-DE" dirty="0" err="1" smtClean="0"/>
              <a:t>of</a:t>
            </a:r>
            <a:r>
              <a:rPr lang="de-DE" altLang="de-DE" dirty="0" smtClean="0"/>
              <a:t> </a:t>
            </a:r>
            <a:r>
              <a:rPr lang="de-DE" altLang="de-DE" dirty="0" err="1" smtClean="0"/>
              <a:t>mirror</a:t>
            </a:r>
            <a:r>
              <a:rPr lang="de-DE" altLang="de-DE" dirty="0" smtClean="0"/>
              <a:t> </a:t>
            </a:r>
            <a:r>
              <a:rPr lang="de-DE" altLang="de-DE" dirty="0" err="1" smtClean="0"/>
              <a:t>positions</a:t>
            </a:r>
            <a:endParaRPr lang="de-DE" altLang="de-DE" dirty="0" smtClean="0"/>
          </a:p>
          <a:p>
            <a:pPr eaLnBrk="1" hangingPunct="1"/>
            <a:r>
              <a:rPr lang="de-DE" altLang="de-DE" dirty="0" err="1" smtClean="0"/>
              <a:t>Px</a:t>
            </a:r>
            <a:r>
              <a:rPr lang="de-DE" altLang="de-DE" dirty="0" smtClean="0"/>
              <a:t>, </a:t>
            </a:r>
            <a:r>
              <a:rPr lang="de-DE" altLang="de-DE" dirty="0" err="1" smtClean="0"/>
              <a:t>Py</a:t>
            </a:r>
            <a:r>
              <a:rPr lang="de-DE" altLang="de-DE" dirty="0" smtClean="0"/>
              <a:t>: Verdi beam </a:t>
            </a:r>
            <a:r>
              <a:rPr lang="de-DE" altLang="de-DE" dirty="0" err="1" smtClean="0"/>
              <a:t>adjustment</a:t>
            </a:r>
            <a:r>
              <a:rPr lang="de-DE" altLang="de-DE" dirty="0" smtClean="0"/>
              <a:t> (x: horizontal, y: </a:t>
            </a:r>
            <a:r>
              <a:rPr lang="de-DE" altLang="de-DE" dirty="0" err="1" smtClean="0"/>
              <a:t>vertical</a:t>
            </a:r>
            <a:r>
              <a:rPr lang="de-DE" altLang="de-DE" dirty="0" smtClean="0"/>
              <a:t>)</a:t>
            </a:r>
          </a:p>
          <a:p>
            <a:pPr eaLnBrk="1" hangingPunct="1"/>
            <a:r>
              <a:rPr lang="de-DE" altLang="de-DE" dirty="0" err="1" smtClean="0"/>
              <a:t>Cx</a:t>
            </a:r>
            <a:r>
              <a:rPr lang="de-DE" altLang="de-DE" dirty="0" smtClean="0"/>
              <a:t>, </a:t>
            </a:r>
            <a:r>
              <a:rPr lang="de-DE" altLang="de-DE" dirty="0" err="1" smtClean="0"/>
              <a:t>Cy</a:t>
            </a:r>
            <a:r>
              <a:rPr lang="de-DE" altLang="de-DE" dirty="0" smtClean="0"/>
              <a:t>: </a:t>
            </a:r>
            <a:r>
              <a:rPr lang="de-DE" altLang="de-DE" dirty="0" err="1" smtClean="0"/>
              <a:t>Ti:Sa</a:t>
            </a:r>
            <a:r>
              <a:rPr lang="de-DE" altLang="de-DE" dirty="0" smtClean="0"/>
              <a:t> </a:t>
            </a:r>
            <a:r>
              <a:rPr lang="de-DE" altLang="de-DE" dirty="0" err="1" smtClean="0"/>
              <a:t>cavity</a:t>
            </a:r>
            <a:r>
              <a:rPr lang="de-DE" altLang="de-DE" dirty="0" smtClean="0"/>
              <a:t> </a:t>
            </a:r>
            <a:r>
              <a:rPr lang="de-DE" altLang="de-DE" dirty="0" err="1" smtClean="0"/>
              <a:t>mirror</a:t>
            </a:r>
            <a:r>
              <a:rPr lang="de-DE" altLang="de-DE" dirty="0" smtClean="0"/>
              <a:t> </a:t>
            </a:r>
            <a:r>
              <a:rPr lang="de-DE" altLang="de-DE" dirty="0" err="1" smtClean="0"/>
              <a:t>adjustment</a:t>
            </a:r>
            <a:endParaRPr lang="de-DE" altLang="de-DE" dirty="0" smtClean="0"/>
          </a:p>
          <a:p>
            <a:pPr eaLnBrk="1" hangingPunct="1"/>
            <a:endParaRPr lang="de-DE" altLang="de-DE" dirty="0" smtClean="0"/>
          </a:p>
          <a:p>
            <a:pPr eaLnBrk="1" hangingPunct="1"/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88973369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/>
          <p:cNvSpPr>
            <a:spLocks noGrp="1"/>
          </p:cNvSpPr>
          <p:nvPr>
            <p:ph type="title"/>
          </p:nvPr>
        </p:nvSpPr>
        <p:spPr>
          <a:xfrm>
            <a:off x="266353" y="-91108"/>
            <a:ext cx="7532323" cy="1143000"/>
          </a:xfrm>
        </p:spPr>
        <p:txBody>
          <a:bodyPr/>
          <a:lstStyle/>
          <a:p>
            <a:r>
              <a:rPr lang="en-US" dirty="0" smtClean="0"/>
              <a:t>Pump &amp; Cavity PZT’s</a:t>
            </a:r>
            <a:endParaRPr lang="en-US" dirty="0"/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266353" y="948219"/>
            <a:ext cx="7270520" cy="2266036"/>
          </a:xfrm>
        </p:spPr>
        <p:txBody>
          <a:bodyPr/>
          <a:lstStyle/>
          <a:p>
            <a:pPr eaLnBrk="1" hangingPunct="1"/>
            <a:r>
              <a:rPr lang="de-DE" altLang="de-DE" dirty="0" smtClean="0"/>
              <a:t>Check </a:t>
            </a:r>
            <a:r>
              <a:rPr lang="de-DE" altLang="de-DE" dirty="0" err="1" smtClean="0"/>
              <a:t>of</a:t>
            </a:r>
            <a:r>
              <a:rPr lang="de-DE" altLang="de-DE" dirty="0" smtClean="0"/>
              <a:t> </a:t>
            </a:r>
            <a:r>
              <a:rPr lang="de-DE" altLang="de-DE" dirty="0" err="1" smtClean="0"/>
              <a:t>mirror</a:t>
            </a:r>
            <a:r>
              <a:rPr lang="de-DE" altLang="de-DE" dirty="0" smtClean="0"/>
              <a:t> </a:t>
            </a:r>
            <a:r>
              <a:rPr lang="de-DE" altLang="de-DE" dirty="0" err="1" smtClean="0"/>
              <a:t>positions</a:t>
            </a:r>
            <a:r>
              <a:rPr lang="de-DE" altLang="de-DE" dirty="0" smtClean="0"/>
              <a:t> on Front Panel &amp; GUI</a:t>
            </a:r>
            <a:endParaRPr lang="de-DE" altLang="de-DE" dirty="0"/>
          </a:p>
        </p:txBody>
      </p:sp>
      <p:pic>
        <p:nvPicPr>
          <p:cNvPr id="6" name="Picture 2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352" y="2254538"/>
            <a:ext cx="6769848" cy="40908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3795" y="1755197"/>
            <a:ext cx="3699133" cy="45901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Ellipse 2"/>
          <p:cNvSpPr/>
          <p:nvPr/>
        </p:nvSpPr>
        <p:spPr>
          <a:xfrm>
            <a:off x="1801091" y="4987636"/>
            <a:ext cx="3297382" cy="14778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Ellipse 6"/>
          <p:cNvSpPr/>
          <p:nvPr/>
        </p:nvSpPr>
        <p:spPr>
          <a:xfrm>
            <a:off x="5006354" y="1588178"/>
            <a:ext cx="3656573" cy="162607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9167065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/>
          <p:cNvSpPr>
            <a:spLocks noGrp="1"/>
          </p:cNvSpPr>
          <p:nvPr>
            <p:ph type="title"/>
          </p:nvPr>
        </p:nvSpPr>
        <p:spPr>
          <a:xfrm>
            <a:off x="266353" y="-91108"/>
            <a:ext cx="7532323" cy="1143000"/>
          </a:xfrm>
        </p:spPr>
        <p:txBody>
          <a:bodyPr/>
          <a:lstStyle/>
          <a:p>
            <a:r>
              <a:rPr lang="en-US" dirty="0" smtClean="0"/>
              <a:t>Tab Tune: </a:t>
            </a:r>
            <a:r>
              <a:rPr lang="en-US" dirty="0" smtClean="0">
                <a:latin typeface="Symbol" panose="05050102010706020507" pitchFamily="18" charset="2"/>
              </a:rPr>
              <a:t>l</a:t>
            </a:r>
            <a:r>
              <a:rPr lang="en-US" dirty="0" smtClean="0"/>
              <a:t> - Sweep</a:t>
            </a:r>
            <a:endParaRPr lang="en-US" dirty="0"/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266352" y="948219"/>
            <a:ext cx="5229283" cy="1028363"/>
          </a:xfrm>
        </p:spPr>
        <p:txBody>
          <a:bodyPr/>
          <a:lstStyle/>
          <a:p>
            <a:pPr eaLnBrk="1" hangingPunct="1"/>
            <a:r>
              <a:rPr lang="de-DE" altLang="de-DE" dirty="0" err="1" smtClean="0"/>
              <a:t>Mirror</a:t>
            </a:r>
            <a:r>
              <a:rPr lang="de-DE" altLang="de-DE" dirty="0" smtClean="0"/>
              <a:t> </a:t>
            </a:r>
            <a:r>
              <a:rPr lang="de-DE" altLang="de-DE" dirty="0" err="1" smtClean="0"/>
              <a:t>optimization</a:t>
            </a:r>
            <a:r>
              <a:rPr lang="de-DE" altLang="de-DE" dirty="0" smtClean="0"/>
              <a:t> </a:t>
            </a:r>
            <a:r>
              <a:rPr lang="de-DE" altLang="de-DE" dirty="0" smtClean="0">
                <a:sym typeface="Wingdings" panose="05000000000000000000" pitchFamily="2" charset="2"/>
              </a:rPr>
              <a:t> </a:t>
            </a:r>
            <a:r>
              <a:rPr lang="de-DE" altLang="de-DE" dirty="0" smtClean="0"/>
              <a:t>Power </a:t>
            </a:r>
            <a:r>
              <a:rPr lang="de-DE" altLang="de-DE" dirty="0" err="1" smtClean="0"/>
              <a:t>increase</a:t>
            </a:r>
            <a:endParaRPr lang="de-DE" altLang="de-DE" dirty="0" smtClean="0"/>
          </a:p>
          <a:p>
            <a:pPr eaLnBrk="1" hangingPunct="1"/>
            <a:r>
              <a:rPr lang="de-DE" altLang="de-DE" dirty="0" smtClean="0"/>
              <a:t>Customer </a:t>
            </a:r>
            <a:r>
              <a:rPr lang="de-DE" altLang="de-DE" dirty="0" err="1" smtClean="0"/>
              <a:t>accessable</a:t>
            </a:r>
            <a:endParaRPr lang="de-DE" altLang="de-DE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2732" y="2255549"/>
            <a:ext cx="3686175" cy="3381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8867783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6354" y="1267814"/>
            <a:ext cx="4508846" cy="4661931"/>
          </a:xfrm>
        </p:spPr>
        <p:txBody>
          <a:bodyPr/>
          <a:lstStyle/>
          <a:p>
            <a:pPr eaLnBrk="1" hangingPunct="1"/>
            <a:r>
              <a:rPr lang="de-DE" altLang="de-DE" dirty="0" err="1" smtClean="0"/>
              <a:t>Chameleon</a:t>
            </a:r>
            <a:r>
              <a:rPr lang="de-DE" altLang="de-DE" dirty="0" smtClean="0"/>
              <a:t> 210nm</a:t>
            </a:r>
          </a:p>
          <a:p>
            <a:pPr eaLnBrk="1" hangingPunct="1"/>
            <a:r>
              <a:rPr lang="de-DE" altLang="de-DE" dirty="0" err="1" smtClean="0"/>
              <a:t>Chameleon</a:t>
            </a:r>
            <a:r>
              <a:rPr lang="de-DE" altLang="de-DE" dirty="0" smtClean="0"/>
              <a:t> </a:t>
            </a:r>
            <a:r>
              <a:rPr lang="de-DE" altLang="de-DE" dirty="0"/>
              <a:t>XR</a:t>
            </a:r>
          </a:p>
          <a:p>
            <a:pPr eaLnBrk="1" hangingPunct="1"/>
            <a:r>
              <a:rPr lang="de-DE" altLang="de-DE" dirty="0" err="1"/>
              <a:t>Chameleon</a:t>
            </a:r>
            <a:r>
              <a:rPr lang="de-DE" altLang="de-DE" dirty="0"/>
              <a:t> Ultra</a:t>
            </a:r>
          </a:p>
          <a:p>
            <a:pPr eaLnBrk="1" hangingPunct="1"/>
            <a:r>
              <a:rPr lang="de-DE" altLang="de-DE" dirty="0" err="1"/>
              <a:t>Chameleon</a:t>
            </a:r>
            <a:r>
              <a:rPr lang="de-DE" altLang="de-DE" dirty="0"/>
              <a:t> Ultra 1 &amp; 2</a:t>
            </a:r>
          </a:p>
          <a:p>
            <a:pPr eaLnBrk="1" hangingPunct="1"/>
            <a:r>
              <a:rPr lang="de-DE" altLang="de-DE" dirty="0" err="1"/>
              <a:t>Chameleon</a:t>
            </a:r>
            <a:r>
              <a:rPr lang="de-DE" altLang="de-DE" dirty="0"/>
              <a:t> Vision 1</a:t>
            </a:r>
          </a:p>
          <a:p>
            <a:pPr eaLnBrk="1" hangingPunct="1"/>
            <a:r>
              <a:rPr lang="de-DE" altLang="de-DE" dirty="0" err="1"/>
              <a:t>Chameleon</a:t>
            </a:r>
            <a:r>
              <a:rPr lang="de-DE" altLang="de-DE" dirty="0"/>
              <a:t> Vision 2</a:t>
            </a:r>
          </a:p>
          <a:p>
            <a:pPr eaLnBrk="1" hangingPunct="1"/>
            <a:r>
              <a:rPr lang="de-DE" altLang="de-DE" dirty="0" err="1"/>
              <a:t>Chameleon</a:t>
            </a:r>
            <a:r>
              <a:rPr lang="de-DE" altLang="de-DE" dirty="0"/>
              <a:t> Vision S</a:t>
            </a:r>
          </a:p>
          <a:p>
            <a:pPr eaLnBrk="1" hangingPunct="1"/>
            <a:r>
              <a:rPr lang="de-DE" altLang="de-DE" dirty="0" err="1"/>
              <a:t>Chameleon</a:t>
            </a:r>
            <a:r>
              <a:rPr lang="de-DE" altLang="de-DE" dirty="0"/>
              <a:t> OPO</a:t>
            </a:r>
          </a:p>
          <a:p>
            <a:pPr eaLnBrk="1" hangingPunct="1"/>
            <a:r>
              <a:rPr lang="de-DE" altLang="de-DE" dirty="0" smtClean="0"/>
              <a:t>New: </a:t>
            </a:r>
            <a:r>
              <a:rPr lang="de-DE" altLang="de-DE" dirty="0" err="1"/>
              <a:t>Chameleon</a:t>
            </a:r>
            <a:r>
              <a:rPr lang="de-DE" altLang="de-DE" dirty="0"/>
              <a:t> Discovery</a:t>
            </a:r>
          </a:p>
          <a:p>
            <a:pPr>
              <a:buClr>
                <a:srgbClr val="004570"/>
              </a:buClr>
              <a:buFont typeface="Arial" panose="020B0604020202020204" pitchFamily="34" charset="0"/>
              <a:buChar char="•"/>
            </a:pPr>
            <a:endParaRPr lang="en-US" dirty="0" smtClean="0"/>
          </a:p>
          <a:p>
            <a:pPr>
              <a:buClr>
                <a:srgbClr val="004570"/>
              </a:buClr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0" indent="0">
              <a:buClr>
                <a:srgbClr val="004570"/>
              </a:buClr>
              <a:buNone/>
            </a:pPr>
            <a:endParaRPr lang="en-US" dirty="0" smtClean="0"/>
          </a:p>
          <a:p>
            <a:pPr>
              <a:buClr>
                <a:srgbClr val="004570"/>
              </a:buClr>
              <a:buFont typeface="Arial" panose="020B0604020202020204" pitchFamily="34" charset="0"/>
              <a:buChar char="•"/>
            </a:pPr>
            <a:endParaRPr lang="en-US" dirty="0" smtClean="0"/>
          </a:p>
        </p:txBody>
      </p:sp>
      <p:sp>
        <p:nvSpPr>
          <p:cNvPr id="5" name="Title 3"/>
          <p:cNvSpPr>
            <a:spLocks noGrp="1"/>
          </p:cNvSpPr>
          <p:nvPr>
            <p:ph type="title"/>
          </p:nvPr>
        </p:nvSpPr>
        <p:spPr>
          <a:xfrm>
            <a:off x="266353" y="-91108"/>
            <a:ext cx="7532323" cy="1143000"/>
          </a:xfrm>
        </p:spPr>
        <p:txBody>
          <a:bodyPr/>
          <a:lstStyle/>
          <a:p>
            <a:r>
              <a:rPr lang="en-US" dirty="0" smtClean="0"/>
              <a:t>Chameleon Models &amp; Specifications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32595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6353" y="1267815"/>
            <a:ext cx="8530989" cy="3790746"/>
          </a:xfrm>
        </p:spPr>
        <p:txBody>
          <a:bodyPr/>
          <a:lstStyle/>
          <a:p>
            <a:pPr>
              <a:buClr>
                <a:srgbClr val="004570"/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Service Manual, Section 1.1</a:t>
            </a:r>
          </a:p>
          <a:p>
            <a:pPr>
              <a:buClr>
                <a:srgbClr val="004570"/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Operator Manual, Section 2</a:t>
            </a:r>
          </a:p>
          <a:p>
            <a:pPr>
              <a:buClr>
                <a:srgbClr val="004570"/>
              </a:buCl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Clr>
                <a:srgbClr val="004570"/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Setup: class 1 (fully covered beam), class 4 (open beam)</a:t>
            </a:r>
          </a:p>
          <a:p>
            <a:pPr>
              <a:buClr>
                <a:srgbClr val="004570"/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Setup: table walls, lab windows, curtains, customer goggles</a:t>
            </a:r>
          </a:p>
          <a:p>
            <a:pPr>
              <a:buClr>
                <a:srgbClr val="004570"/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Training: FSE yearly LS training, customer needs “Laser Safety Officer”</a:t>
            </a:r>
          </a:p>
          <a:p>
            <a:pPr>
              <a:buClr>
                <a:srgbClr val="004570"/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Laser Features: Interlocks, Shutter, Warning Lamp</a:t>
            </a:r>
          </a:p>
          <a:p>
            <a:pPr>
              <a:buClr>
                <a:srgbClr val="004570"/>
              </a:buClr>
              <a:buFont typeface="Arial" panose="020B0604020202020204" pitchFamily="34" charset="0"/>
              <a:buChar char="•"/>
            </a:pPr>
            <a:endParaRPr lang="en-US" dirty="0" smtClean="0"/>
          </a:p>
          <a:p>
            <a:pPr>
              <a:buClr>
                <a:srgbClr val="004570"/>
              </a:buClr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0" indent="0">
              <a:buClr>
                <a:srgbClr val="004570"/>
              </a:buClr>
              <a:buNone/>
            </a:pPr>
            <a:endParaRPr lang="en-US" dirty="0" smtClean="0"/>
          </a:p>
          <a:p>
            <a:pPr>
              <a:buClr>
                <a:srgbClr val="004570"/>
              </a:buClr>
              <a:buFont typeface="Arial" panose="020B0604020202020204" pitchFamily="34" charset="0"/>
              <a:buChar char="•"/>
            </a:pPr>
            <a:endParaRPr lang="en-US" dirty="0" smtClean="0"/>
          </a:p>
        </p:txBody>
      </p:sp>
      <p:sp>
        <p:nvSpPr>
          <p:cNvPr id="5" name="Title 3"/>
          <p:cNvSpPr>
            <a:spLocks noGrp="1"/>
          </p:cNvSpPr>
          <p:nvPr>
            <p:ph type="title"/>
          </p:nvPr>
        </p:nvSpPr>
        <p:spPr>
          <a:xfrm>
            <a:off x="266353" y="-91108"/>
            <a:ext cx="7532323" cy="1143000"/>
          </a:xfrm>
        </p:spPr>
        <p:txBody>
          <a:bodyPr/>
          <a:lstStyle/>
          <a:p>
            <a:r>
              <a:rPr lang="en-US" dirty="0" smtClean="0"/>
              <a:t>Laser Safety Review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366841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6353" y="1267815"/>
            <a:ext cx="8530989" cy="2913568"/>
          </a:xfrm>
        </p:spPr>
        <p:txBody>
          <a:bodyPr/>
          <a:lstStyle/>
          <a:p>
            <a:pPr>
              <a:buClr>
                <a:srgbClr val="004570"/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Three Interlock – Circuits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Verdi Head Interlock: Laser Emission Lamp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Power Supply Interlock: Cover open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External Interlock: MRU, Lab Door,…</a:t>
            </a:r>
          </a:p>
          <a:p>
            <a:pPr>
              <a:buClr>
                <a:srgbClr val="004570"/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Shutter</a:t>
            </a:r>
          </a:p>
          <a:p>
            <a:pPr marL="0" indent="0">
              <a:buClr>
                <a:srgbClr val="004570"/>
              </a:buClr>
              <a:buNone/>
            </a:pPr>
            <a:endParaRPr lang="en-US" dirty="0" smtClean="0"/>
          </a:p>
          <a:p>
            <a:pPr>
              <a:buClr>
                <a:srgbClr val="004570"/>
              </a:buClr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0" indent="0">
              <a:buClr>
                <a:srgbClr val="004570"/>
              </a:buClr>
              <a:buNone/>
            </a:pPr>
            <a:endParaRPr lang="en-US" dirty="0" smtClean="0"/>
          </a:p>
          <a:p>
            <a:pPr>
              <a:buClr>
                <a:srgbClr val="004570"/>
              </a:buClr>
              <a:buFont typeface="Arial" panose="020B0604020202020204" pitchFamily="34" charset="0"/>
              <a:buChar char="•"/>
            </a:pPr>
            <a:endParaRPr lang="en-US" dirty="0" smtClean="0"/>
          </a:p>
        </p:txBody>
      </p:sp>
      <p:sp>
        <p:nvSpPr>
          <p:cNvPr id="5" name="Title 3"/>
          <p:cNvSpPr>
            <a:spLocks noGrp="1"/>
          </p:cNvSpPr>
          <p:nvPr>
            <p:ph type="title"/>
          </p:nvPr>
        </p:nvSpPr>
        <p:spPr>
          <a:xfrm>
            <a:off x="266353" y="-91108"/>
            <a:ext cx="7532323" cy="1143000"/>
          </a:xfrm>
        </p:spPr>
        <p:txBody>
          <a:bodyPr/>
          <a:lstStyle/>
          <a:p>
            <a:r>
              <a:rPr lang="en-US" dirty="0" smtClean="0"/>
              <a:t>Laser Safety Features</a:t>
            </a:r>
            <a:endParaRPr lang="en-US" dirty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1328" y="2958113"/>
            <a:ext cx="6215095" cy="3558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51232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hameleonDrop-Out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25" y="2932113"/>
            <a:ext cx="3736975" cy="3417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4840" y="68017"/>
            <a:ext cx="3805238" cy="3524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Grafik 1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4840" y="3592267"/>
            <a:ext cx="4132262" cy="309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6217602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6353" y="1267815"/>
            <a:ext cx="3853065" cy="477858"/>
          </a:xfrm>
        </p:spPr>
        <p:txBody>
          <a:bodyPr/>
          <a:lstStyle/>
          <a:p>
            <a:pPr>
              <a:buClr>
                <a:srgbClr val="004570"/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XR: </a:t>
            </a:r>
            <a:r>
              <a:rPr lang="en-US" b="1" dirty="0" err="1" smtClean="0"/>
              <a:t>X</a:t>
            </a:r>
            <a:r>
              <a:rPr lang="en-US" dirty="0" err="1" smtClean="0"/>
              <a:t>tended</a:t>
            </a:r>
            <a:r>
              <a:rPr lang="en-US" dirty="0" smtClean="0"/>
              <a:t> (Tuning) </a:t>
            </a:r>
            <a:r>
              <a:rPr lang="en-US" b="1" dirty="0" smtClean="0"/>
              <a:t>R</a:t>
            </a:r>
            <a:r>
              <a:rPr lang="en-US" dirty="0" smtClean="0"/>
              <a:t>ange</a:t>
            </a:r>
          </a:p>
          <a:p>
            <a:pPr>
              <a:buClr>
                <a:srgbClr val="004570"/>
              </a:buClr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0" indent="0">
              <a:buClr>
                <a:srgbClr val="004570"/>
              </a:buClr>
              <a:buNone/>
            </a:pPr>
            <a:endParaRPr lang="en-US" dirty="0" smtClean="0"/>
          </a:p>
          <a:p>
            <a:pPr>
              <a:buClr>
                <a:srgbClr val="004570"/>
              </a:buClr>
              <a:buFont typeface="Arial" panose="020B0604020202020204" pitchFamily="34" charset="0"/>
              <a:buChar char="•"/>
            </a:pPr>
            <a:endParaRPr lang="en-US" dirty="0" smtClean="0"/>
          </a:p>
        </p:txBody>
      </p:sp>
      <p:sp>
        <p:nvSpPr>
          <p:cNvPr id="5" name="Title 3"/>
          <p:cNvSpPr>
            <a:spLocks noGrp="1"/>
          </p:cNvSpPr>
          <p:nvPr>
            <p:ph type="title"/>
          </p:nvPr>
        </p:nvSpPr>
        <p:spPr>
          <a:xfrm>
            <a:off x="266353" y="-91108"/>
            <a:ext cx="7532323" cy="1143000"/>
          </a:xfrm>
        </p:spPr>
        <p:txBody>
          <a:bodyPr/>
          <a:lstStyle/>
          <a:p>
            <a:r>
              <a:rPr lang="en-US" dirty="0" smtClean="0"/>
              <a:t>Chameleon &amp; Chameleon XR</a:t>
            </a:r>
            <a:endParaRPr 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353" y="1961596"/>
            <a:ext cx="8377240" cy="3706091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119491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/>
          <p:cNvSpPr>
            <a:spLocks noGrp="1"/>
          </p:cNvSpPr>
          <p:nvPr>
            <p:ph type="title"/>
          </p:nvPr>
        </p:nvSpPr>
        <p:spPr>
          <a:xfrm>
            <a:off x="266353" y="-91108"/>
            <a:ext cx="7532323" cy="1143000"/>
          </a:xfrm>
        </p:spPr>
        <p:txBody>
          <a:bodyPr/>
          <a:lstStyle/>
          <a:p>
            <a:r>
              <a:rPr lang="en-US" dirty="0" smtClean="0"/>
              <a:t>Chameleon Ultra Family</a:t>
            </a:r>
            <a:endParaRPr lang="en-US" dirty="0"/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266353" y="948219"/>
            <a:ext cx="2633865" cy="529600"/>
          </a:xfrm>
        </p:spPr>
        <p:txBody>
          <a:bodyPr/>
          <a:lstStyle/>
          <a:p>
            <a:r>
              <a:rPr lang="de-DE" dirty="0" smtClean="0"/>
              <a:t>80 MHz </a:t>
            </a:r>
            <a:r>
              <a:rPr lang="de-DE" dirty="0" err="1" smtClean="0"/>
              <a:t>Platform</a:t>
            </a:r>
            <a:endParaRPr lang="de-DE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280" y="1755775"/>
            <a:ext cx="8701908" cy="25483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457352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/>
          <p:cNvSpPr>
            <a:spLocks noGrp="1"/>
          </p:cNvSpPr>
          <p:nvPr>
            <p:ph type="title"/>
          </p:nvPr>
        </p:nvSpPr>
        <p:spPr>
          <a:xfrm>
            <a:off x="266353" y="-91108"/>
            <a:ext cx="7532323" cy="1143000"/>
          </a:xfrm>
        </p:spPr>
        <p:txBody>
          <a:bodyPr/>
          <a:lstStyle/>
          <a:p>
            <a:r>
              <a:rPr lang="en-US" dirty="0" smtClean="0"/>
              <a:t>Chameleon Vision Family</a:t>
            </a:r>
            <a:endParaRPr lang="en-US" dirty="0"/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266353" y="948219"/>
            <a:ext cx="3409720" cy="529600"/>
          </a:xfrm>
        </p:spPr>
        <p:txBody>
          <a:bodyPr/>
          <a:lstStyle/>
          <a:p>
            <a:r>
              <a:rPr lang="de-DE" dirty="0" smtClean="0"/>
              <a:t>Vision = Ultra 2 + GDD</a:t>
            </a:r>
            <a:endParaRPr lang="de-DE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1588" y="1666874"/>
            <a:ext cx="9024776" cy="2960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2691195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/>
          <p:cNvSpPr>
            <a:spLocks noGrp="1"/>
          </p:cNvSpPr>
          <p:nvPr>
            <p:ph type="title"/>
          </p:nvPr>
        </p:nvSpPr>
        <p:spPr>
          <a:xfrm>
            <a:off x="266353" y="-91108"/>
            <a:ext cx="7532323" cy="1143000"/>
          </a:xfrm>
        </p:spPr>
        <p:txBody>
          <a:bodyPr/>
          <a:lstStyle/>
          <a:p>
            <a:r>
              <a:rPr lang="en-US" dirty="0" smtClean="0"/>
              <a:t>Chameleon Vision Family</a:t>
            </a:r>
            <a:endParaRPr lang="en-US" dirty="0"/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266353" y="948219"/>
            <a:ext cx="5561792" cy="529600"/>
          </a:xfrm>
        </p:spPr>
        <p:txBody>
          <a:bodyPr/>
          <a:lstStyle/>
          <a:p>
            <a:r>
              <a:rPr lang="de-DE" dirty="0" smtClean="0"/>
              <a:t>Vision-S = Ultra 2 + GDD + </a:t>
            </a:r>
            <a:r>
              <a:rPr lang="de-DE" dirty="0" err="1" smtClean="0"/>
              <a:t>shorter</a:t>
            </a:r>
            <a:r>
              <a:rPr lang="de-DE" dirty="0" smtClean="0"/>
              <a:t> </a:t>
            </a:r>
            <a:r>
              <a:rPr lang="de-DE" dirty="0" err="1" smtClean="0"/>
              <a:t>pulses</a:t>
            </a:r>
            <a:endParaRPr lang="de-DE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738" y="1295400"/>
            <a:ext cx="8010525" cy="430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Ellipse 7"/>
          <p:cNvSpPr>
            <a:spLocks noChangeArrowheads="1"/>
          </p:cNvSpPr>
          <p:nvPr/>
        </p:nvSpPr>
        <p:spPr bwMode="auto">
          <a:xfrm>
            <a:off x="5678488" y="5256213"/>
            <a:ext cx="984250" cy="498475"/>
          </a:xfrm>
          <a:prstGeom prst="ellipse">
            <a:avLst/>
          </a:prstGeom>
          <a:noFill/>
          <a:ln w="28575">
            <a:solidFill>
              <a:srgbClr val="00206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l" ea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Font typeface="Wingdings" panose="05000000000000000000" pitchFamily="2" charset="2"/>
              <a:buChar char="Ø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l" ea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l" ea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Char char="o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l" ea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de-DE" altLang="de-DE" sz="9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294283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/>
          <p:cNvSpPr>
            <a:spLocks noGrp="1"/>
          </p:cNvSpPr>
          <p:nvPr>
            <p:ph type="title"/>
          </p:nvPr>
        </p:nvSpPr>
        <p:spPr>
          <a:xfrm>
            <a:off x="266353" y="-91108"/>
            <a:ext cx="7532323" cy="1143000"/>
          </a:xfrm>
        </p:spPr>
        <p:txBody>
          <a:bodyPr/>
          <a:lstStyle/>
          <a:p>
            <a:r>
              <a:rPr lang="en-US" dirty="0" smtClean="0"/>
              <a:t>Chameleon OPO</a:t>
            </a:r>
            <a:endParaRPr lang="en-US" dirty="0"/>
          </a:p>
        </p:txBody>
      </p:sp>
      <p:pic>
        <p:nvPicPr>
          <p:cNvPr id="6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44575"/>
            <a:ext cx="9144000" cy="4768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9153247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/>
          <p:cNvSpPr>
            <a:spLocks noGrp="1"/>
          </p:cNvSpPr>
          <p:nvPr>
            <p:ph type="title"/>
          </p:nvPr>
        </p:nvSpPr>
        <p:spPr>
          <a:xfrm>
            <a:off x="266353" y="-91108"/>
            <a:ext cx="7532323" cy="1143000"/>
          </a:xfrm>
        </p:spPr>
        <p:txBody>
          <a:bodyPr/>
          <a:lstStyle/>
          <a:p>
            <a:r>
              <a:rPr lang="en-US" dirty="0" smtClean="0"/>
              <a:t>New: Chameleon Discovery</a:t>
            </a:r>
            <a:endParaRPr lang="en-US" dirty="0"/>
          </a:p>
        </p:txBody>
      </p:sp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5" y="1974850"/>
            <a:ext cx="8820150" cy="290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5048977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10"/>
  <p:tag name="MMPROD_UIDATA" val="&lt;database version=&quot;7.0&quot;&gt;&lt;object type=&quot;1&quot; unique_id=&quot;10001&quot;&gt;&lt;object type=&quot;8&quot; unique_id=&quot;12670&quot;&gt;&lt;/object&gt;&lt;object type=&quot;2&quot; unique_id=&quot;12671&quot;&gt;&lt;object type=&quot;3&quot; unique_id=&quot;12672&quot;&gt;&lt;property id=&quot;20148&quot; value=&quot;5&quot;/&gt;&lt;property id=&quot;20300&quot; value=&quot;Slide 1 - &amp;quot;The Leader in Photonics&amp;quot;&quot;/&gt;&lt;property id=&quot;20307&quot; value=&quot;256&quot;/&gt;&lt;/object&gt;&lt;object type=&quot;3&quot; unique_id=&quot;12687&quot;&gt;&lt;property id=&quot;20148&quot; value=&quot;5&quot;/&gt;&lt;property id=&quot;20300&quot; value=&quot;Slide 19&quot;/&gt;&lt;property id=&quot;20307&quot; value=&quot;270&quot;/&gt;&lt;/object&gt;&lt;object type=&quot;3&quot; unique_id=&quot;14342&quot;&gt;&lt;property id=&quot;20148&quot; value=&quot;5&quot;/&gt;&lt;property id=&quot;20300&quot; value=&quot;Slide 2 - &amp;quot;Forward-Looking Statements &amp;amp; Non-GAAP Measurement&amp;quot;&quot;/&gt;&lt;property id=&quot;20307&quot; value=&quot;325&quot;/&gt;&lt;/object&gt;&lt;object type=&quot;3&quot; unique_id=&quot;14343&quot;&gt;&lt;property id=&quot;20148&quot; value=&quot;5&quot;/&gt;&lt;property id=&quot;20300&quot; value=&quot;Slide 3&quot;/&gt;&lt;property id=&quot;20307&quot; value=&quot;326&quot;/&gt;&lt;/object&gt;&lt;object type=&quot;3&quot; unique_id=&quot;14344&quot;&gt;&lt;property id=&quot;20148&quot; value=&quot;5&quot;/&gt;&lt;property id=&quot;20300&quot; value=&quot;Slide 4&quot;/&gt;&lt;property id=&quot;20307&quot; value=&quot;327&quot;/&gt;&lt;/object&gt;&lt;object type=&quot;3&quot; unique_id=&quot;14346&quot;&gt;&lt;property id=&quot;20148&quot; value=&quot;5&quot;/&gt;&lt;property id=&quot;20300&quot; value=&quot;Slide 6&quot;/&gt;&lt;property id=&quot;20307&quot; value=&quot;329&quot;/&gt;&lt;/object&gt;&lt;object type=&quot;3&quot; unique_id=&quot;14347&quot;&gt;&lt;property id=&quot;20148&quot; value=&quot;5&quot;/&gt;&lt;property id=&quot;20300&quot; value=&quot;Slide 9 - &amp;quot;kW Class Initiative&amp;quot;&quot;/&gt;&lt;property id=&quot;20307&quot; value=&quot;330&quot;/&gt;&lt;/object&gt;&lt;object type=&quot;3&quot; unique_id=&quot;14348&quot;&gt;&lt;property id=&quot;20148&quot; value=&quot;5&quot;/&gt;&lt;property id=&quot;20300&quot; value=&quot;Slide 17 - &amp;quot;Pro Forma Income Statement &amp;quot;&quot;/&gt;&lt;property id=&quot;20307&quot; value=&quot;331&quot;/&gt;&lt;/object&gt;&lt;object type=&quot;3&quot; unique_id=&quot;18819&quot;&gt;&lt;property id=&quot;20148&quot; value=&quot;5&quot;/&gt;&lt;property id=&quot;20300&quot; value=&quot;Slide 7 - &amp;quot;Expanding our Position in Materials Processing&amp;quot;&quot;/&gt;&lt;property id=&quot;20307&quot; value=&quot;337&quot;/&gt;&lt;/object&gt;&lt;object type=&quot;3&quot; unique_id=&quot;18820&quot;&gt;&lt;property id=&quot;20148&quot; value=&quot;5&quot;/&gt;&lt;property id=&quot;20300&quot; value=&quot;Slide 8 - &amp;quot;kW Class Initiative&amp;quot;&quot;/&gt;&lt;property id=&quot;20307&quot; value=&quot;338&quot;/&gt;&lt;/object&gt;&lt;object type=&quot;3&quot; unique_id=&quot;18822&quot;&gt;&lt;property id=&quot;20148&quot; value=&quot;5&quot;/&gt;&lt;property id=&quot;20300&quot; value=&quot;Slide 10 - &amp;quot;kW Class Initiative&amp;quot;&quot;/&gt;&lt;property id=&quot;20307&quot; value=&quot;340&quot;/&gt;&lt;/object&gt;&lt;object type=&quot;3&quot; unique_id=&quot;18824&quot;&gt;&lt;property id=&quot;20148&quot; value=&quot;5&quot;/&gt;&lt;property id=&quot;20300&quot; value=&quot;Slide 12 - &amp;quot;kW Class Initiative&amp;quot;&quot;/&gt;&lt;property id=&quot;20307&quot; value=&quot;342&quot;/&gt;&lt;/object&gt;&lt;object type=&quot;3&quot; unique_id=&quot;18967&quot;&gt;&lt;property id=&quot;20148&quot; value=&quot;5&quot;/&gt;&lt;property id=&quot;20300&quot; value=&quot;Slide 5 - &amp;quot;Industry Overview&amp;quot;&quot;/&gt;&lt;property id=&quot;20307&quot; value=&quot;345&quot;/&gt;&lt;/object&gt;&lt;object type=&quot;3&quot; unique_id=&quot;19586&quot;&gt;&lt;property id=&quot;20148&quot; value=&quot;5&quot;/&gt;&lt;property id=&quot;20300&quot; value=&quot;Slide 11 - &amp;quot;kW Class Initiative&amp;quot;&quot;/&gt;&lt;property id=&quot;20307&quot; value=&quot;346&quot;/&gt;&lt;/object&gt;&lt;object type=&quot;3&quot; unique_id=&quot;19758&quot;&gt;&lt;property id=&quot;20148&quot; value=&quot;5&quot;/&gt;&lt;property id=&quot;20300&quot; value=&quot;Slide 13 - &amp;quot;kW Class Initiative&amp;quot;&quot;/&gt;&lt;property id=&quot;20307&quot; value=&quot;347&quot;/&gt;&lt;/object&gt;&lt;object type=&quot;3&quot; unique_id=&quot;20430&quot;&gt;&lt;property id=&quot;20148&quot; value=&quot;5&quot;/&gt;&lt;property id=&quot;20300&quot; value=&quot;Slide 16 - &amp;quot;Summary of Cost Reduction Improvements &amp;quot;&quot;/&gt;&lt;property id=&quot;20307&quot; value=&quot;349&quot;/&gt;&lt;/object&gt;&lt;object type=&quot;3&quot; unique_id=&quot;20983&quot;&gt;&lt;property id=&quot;20148&quot; value=&quot;5&quot;/&gt;&lt;property id=&quot;20300&quot; value=&quot;Slide 14 - &amp;quot;kW Class Initiative&amp;quot;&quot;/&gt;&lt;property id=&quot;20307&quot; value=&quot;350&quot;/&gt;&lt;/object&gt;&lt;object type=&quot;3&quot; unique_id=&quot;21532&quot;&gt;&lt;property id=&quot;20148&quot; value=&quot;5&quot;/&gt;&lt;property id=&quot;20300&quot; value=&quot;Slide 18 - &amp;quot;Balance Sheet &amp;quot;&quot;/&gt;&lt;property id=&quot;20307&quot; value=&quot;351&quot;/&gt;&lt;/object&gt;&lt;object type=&quot;3&quot; unique_id=&quot;22654&quot;&gt;&lt;property id=&quot;20148&quot; value=&quot;5&quot;/&gt;&lt;property id=&quot;20300&quot; value=&quot;Slide 15 - &amp;quot;Power of Platforms&amp;quot;&quot;/&gt;&lt;property id=&quot;20307&quot; value=&quot;352&quot;/&gt;&lt;/object&gt;&lt;/object&gt;&lt;/object&gt;&lt;/database&gt;"/>
  <p:tag name="SECTOMILLISECCONVERTED" val="1"/>
</p:tagLst>
</file>

<file path=ppt/theme/theme1.xml><?xml version="1.0" encoding="utf-8"?>
<a:theme xmlns:a="http://schemas.openxmlformats.org/drawingml/2006/main" name="Main Title">
  <a:themeElements>
    <a:clrScheme name="Coherent New Template Colors 2013">
      <a:dk1>
        <a:srgbClr val="000000"/>
      </a:dk1>
      <a:lt1>
        <a:srgbClr val="FFFFFF"/>
      </a:lt1>
      <a:dk2>
        <a:srgbClr val="000000"/>
      </a:dk2>
      <a:lt2>
        <a:srgbClr val="D8D8D8"/>
      </a:lt2>
      <a:accent1>
        <a:srgbClr val="0070C0"/>
      </a:accent1>
      <a:accent2>
        <a:srgbClr val="00B050"/>
      </a:accent2>
      <a:accent3>
        <a:srgbClr val="C00000"/>
      </a:accent3>
      <a:accent4>
        <a:srgbClr val="00B0F0"/>
      </a:accent4>
      <a:accent5>
        <a:srgbClr val="FFC000"/>
      </a:accent5>
      <a:accent6>
        <a:srgbClr val="7D277C"/>
      </a:accent6>
      <a:hlink>
        <a:srgbClr val="0066A6"/>
      </a:hlink>
      <a:folHlink>
        <a:srgbClr val="D8D8D8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ub-Section Seperator">
  <a:themeElements>
    <a:clrScheme name="Coherent New Template Colors 2013">
      <a:dk1>
        <a:srgbClr val="000000"/>
      </a:dk1>
      <a:lt1>
        <a:srgbClr val="FFFFFF"/>
      </a:lt1>
      <a:dk2>
        <a:srgbClr val="000000"/>
      </a:dk2>
      <a:lt2>
        <a:srgbClr val="D8D8D8"/>
      </a:lt2>
      <a:accent1>
        <a:srgbClr val="0070C0"/>
      </a:accent1>
      <a:accent2>
        <a:srgbClr val="00B050"/>
      </a:accent2>
      <a:accent3>
        <a:srgbClr val="C00000"/>
      </a:accent3>
      <a:accent4>
        <a:srgbClr val="00B0F0"/>
      </a:accent4>
      <a:accent5>
        <a:srgbClr val="FFC000"/>
      </a:accent5>
      <a:accent6>
        <a:srgbClr val="7D277C"/>
      </a:accent6>
      <a:hlink>
        <a:srgbClr val="0066A6"/>
      </a:hlink>
      <a:folHlink>
        <a:srgbClr val="D8D8D8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Main Content_One Line Headline">
  <a:themeElements>
    <a:clrScheme name="Coherent New Template Colors 2013">
      <a:dk1>
        <a:srgbClr val="000000"/>
      </a:dk1>
      <a:lt1>
        <a:srgbClr val="FFFFFF"/>
      </a:lt1>
      <a:dk2>
        <a:srgbClr val="000000"/>
      </a:dk2>
      <a:lt2>
        <a:srgbClr val="D8D8D8"/>
      </a:lt2>
      <a:accent1>
        <a:srgbClr val="0070C0"/>
      </a:accent1>
      <a:accent2>
        <a:srgbClr val="00B050"/>
      </a:accent2>
      <a:accent3>
        <a:srgbClr val="C00000"/>
      </a:accent3>
      <a:accent4>
        <a:srgbClr val="00B0F0"/>
      </a:accent4>
      <a:accent5>
        <a:srgbClr val="FFC000"/>
      </a:accent5>
      <a:accent6>
        <a:srgbClr val="7D277C"/>
      </a:accent6>
      <a:hlink>
        <a:srgbClr val="0066A6"/>
      </a:hlink>
      <a:folHlink>
        <a:srgbClr val="D8D8D8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Coherent_Presentation template_May14th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herent_Presentation template_May14th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herent_Presentation template_May14th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herent_Presentation template_May14th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herent_Presentation template_May14th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herent_Presentation template_May14th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herent_Presentation template_May14th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herent_Presentation template_May14th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herent_Presentation template_May14th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herent_Presentation template_May14th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herent_Presentation template_May14th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herent_Presentation template_May14th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Main Content_Two Line Headline">
  <a:themeElements>
    <a:clrScheme name="Coherent New Template Colors 2013">
      <a:dk1>
        <a:srgbClr val="000000"/>
      </a:dk1>
      <a:lt1>
        <a:srgbClr val="FFFFFF"/>
      </a:lt1>
      <a:dk2>
        <a:srgbClr val="000000"/>
      </a:dk2>
      <a:lt2>
        <a:srgbClr val="D8D8D8"/>
      </a:lt2>
      <a:accent1>
        <a:srgbClr val="0070C0"/>
      </a:accent1>
      <a:accent2>
        <a:srgbClr val="00B050"/>
      </a:accent2>
      <a:accent3>
        <a:srgbClr val="C00000"/>
      </a:accent3>
      <a:accent4>
        <a:srgbClr val="00B0F0"/>
      </a:accent4>
      <a:accent5>
        <a:srgbClr val="FFC000"/>
      </a:accent5>
      <a:accent6>
        <a:srgbClr val="7D277C"/>
      </a:accent6>
      <a:hlink>
        <a:srgbClr val="0066A6"/>
      </a:hlink>
      <a:folHlink>
        <a:srgbClr val="D8D8D8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Coherent_Presentation template_May14th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herent_Presentation template_May14th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herent_Presentation template_May14th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herent_Presentation template_May14th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herent_Presentation template_May14th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herent_Presentation template_May14th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herent_Presentation template_May14th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herent_Presentation template_May14th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herent_Presentation template_May14th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herent_Presentation template_May14th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herent_Presentation template_May14th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herent_Presentation template_May14th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Coherent_Presentation template_May14th</Template>
  <TotalTime>0</TotalTime>
  <Words>752</Words>
  <Application>Microsoft Office PowerPoint</Application>
  <PresentationFormat>Bildschirmpräsentation (4:3)</PresentationFormat>
  <Paragraphs>165</Paragraphs>
  <Slides>32</Slides>
  <Notes>0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4</vt:i4>
      </vt:variant>
      <vt:variant>
        <vt:lpstr>Eingebettete OLE-Server</vt:lpstr>
      </vt:variant>
      <vt:variant>
        <vt:i4>4</vt:i4>
      </vt:variant>
      <vt:variant>
        <vt:lpstr>Folientitel</vt:lpstr>
      </vt:variant>
      <vt:variant>
        <vt:i4>32</vt:i4>
      </vt:variant>
    </vt:vector>
  </HeadingPairs>
  <TitlesOfParts>
    <vt:vector size="44" baseType="lpstr">
      <vt:lpstr>Arial</vt:lpstr>
      <vt:lpstr>Symbol</vt:lpstr>
      <vt:lpstr>Times New Roman</vt:lpstr>
      <vt:lpstr>Wingdings</vt:lpstr>
      <vt:lpstr>Main Title</vt:lpstr>
      <vt:lpstr>Sub-Section Seperator</vt:lpstr>
      <vt:lpstr>Main Content_One Line Headline</vt:lpstr>
      <vt:lpstr>Main Content_Two Line Headline</vt:lpstr>
      <vt:lpstr>Picture</vt:lpstr>
      <vt:lpstr>Chart</vt:lpstr>
      <vt:lpstr>Bitmap Image</vt:lpstr>
      <vt:lpstr>Photo Editor Photo</vt:lpstr>
      <vt:lpstr>Chameleon Service Training</vt:lpstr>
      <vt:lpstr>Overview</vt:lpstr>
      <vt:lpstr>Chameleon Models &amp; Specifications</vt:lpstr>
      <vt:lpstr>Chameleon &amp; Chameleon XR</vt:lpstr>
      <vt:lpstr>Chameleon Ultra Family</vt:lpstr>
      <vt:lpstr>Chameleon Vision Family</vt:lpstr>
      <vt:lpstr>Chameleon Vision Family</vt:lpstr>
      <vt:lpstr>Chameleon OPO</vt:lpstr>
      <vt:lpstr>New: Chameleon Discovery</vt:lpstr>
      <vt:lpstr>New: Chameleon Discovery</vt:lpstr>
      <vt:lpstr>New: Chameleon Discovery - Specials</vt:lpstr>
      <vt:lpstr>VPUF – Laser Basics</vt:lpstr>
      <vt:lpstr>Kerr Lens Modelocking (KLM)</vt:lpstr>
      <vt:lpstr>CW-Breakthrough &amp; Q-Switching</vt:lpstr>
      <vt:lpstr>CW-Breakthrough &amp; Q-Switching</vt:lpstr>
      <vt:lpstr>CW-Breakthrough &amp; Q-Switching</vt:lpstr>
      <vt:lpstr>Tuning Kalibration</vt:lpstr>
      <vt:lpstr>Typical Tuning Curve</vt:lpstr>
      <vt:lpstr>Chameleon Laser Head</vt:lpstr>
      <vt:lpstr>Chameleon Laser Head – VPUF Cavity</vt:lpstr>
      <vt:lpstr>Differences between 90 &amp; 80MHz Platforms</vt:lpstr>
      <vt:lpstr>Differences between 90 &amp; 80MHz Platforms</vt:lpstr>
      <vt:lpstr>Differences between 90 &amp; 80MHz Platforms</vt:lpstr>
      <vt:lpstr>Differences between 90 &amp; 80MHz Platforms</vt:lpstr>
      <vt:lpstr>Operational Differences</vt:lpstr>
      <vt:lpstr>Recovery / Initialise</vt:lpstr>
      <vt:lpstr>Function of Pump &amp; Cavity PZT’s</vt:lpstr>
      <vt:lpstr>Pump &amp; Cavity PZT’s</vt:lpstr>
      <vt:lpstr>Tab Tune: l - Sweep</vt:lpstr>
      <vt:lpstr>Laser Safety Review</vt:lpstr>
      <vt:lpstr>Laser Safety Features</vt:lpstr>
      <vt:lpstr>PowerPoint-Präsentation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50th Anniversary PP Presentation</dc:title>
  <dc:creator/>
  <cp:lastModifiedBy/>
  <cp:revision>1</cp:revision>
  <dcterms:created xsi:type="dcterms:W3CDTF">2011-05-11T23:50:30Z</dcterms:created>
  <dcterms:modified xsi:type="dcterms:W3CDTF">2016-05-31T05:44:57Z</dcterms:modified>
</cp:coreProperties>
</file>